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t Hamman" userId="a09db242f893dc89" providerId="LiveId" clId="{88B4633A-14D8-46E4-BB1E-DE41BBEE6439}"/>
    <pc:docChg chg="undo custSel modSld">
      <pc:chgData name="Melt Hamman" userId="a09db242f893dc89" providerId="LiveId" clId="{88B4633A-14D8-46E4-BB1E-DE41BBEE6439}" dt="2024-09-29T17:56:40.830" v="3" actId="20577"/>
      <pc:docMkLst>
        <pc:docMk/>
      </pc:docMkLst>
      <pc:sldChg chg="modSp mod">
        <pc:chgData name="Melt Hamman" userId="a09db242f893dc89" providerId="LiveId" clId="{88B4633A-14D8-46E4-BB1E-DE41BBEE6439}" dt="2024-09-29T17:56:40.830" v="3" actId="20577"/>
        <pc:sldMkLst>
          <pc:docMk/>
          <pc:sldMk cId="1337492909" sldId="256"/>
        </pc:sldMkLst>
        <pc:spChg chg="mod">
          <ac:chgData name="Melt Hamman" userId="a09db242f893dc89" providerId="LiveId" clId="{88B4633A-14D8-46E4-BB1E-DE41BBEE6439}" dt="2024-09-29T17:56:40.830" v="3" actId="20577"/>
          <ac:spMkLst>
            <pc:docMk/>
            <pc:sldMk cId="1337492909" sldId="256"/>
            <ac:spMk id="2" creationId="{6E72B38C-424F-4033-BEB1-FA87296D62A5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314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1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9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September 29, 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71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263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241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6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4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September 29,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4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September 29, 2024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7700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5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F58F864-3E03-4ACC-B622-FC8A05463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72B38C-424F-4033-BEB1-FA87296D6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900" y="1514970"/>
            <a:ext cx="5585459" cy="2051038"/>
          </a:xfrm>
        </p:spPr>
        <p:txBody>
          <a:bodyPr>
            <a:normAutofit/>
          </a:bodyPr>
          <a:lstStyle/>
          <a:p>
            <a:r>
              <a:rPr lang="en-US" dirty="0"/>
              <a:t>Millwood Times (Pty) Ltd</a:t>
            </a:r>
            <a:br>
              <a:rPr lang="en-US" dirty="0"/>
            </a:br>
            <a:br>
              <a:rPr lang="en-US" dirty="0"/>
            </a:br>
            <a:r>
              <a:rPr lang="en-US" sz="1100" dirty="0"/>
              <a:t>9 Wassung Street, Mossel </a:t>
            </a:r>
            <a:r>
              <a:rPr lang="en-US" sz="1100"/>
              <a:t>bay, 6500</a:t>
            </a:r>
            <a:endParaRPr lang="en-ZA" sz="1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11862-E381-4414-A240-7B91F3E64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449" y="3900007"/>
            <a:ext cx="4249004" cy="1017129"/>
          </a:xfrm>
        </p:spPr>
        <p:txBody>
          <a:bodyPr>
            <a:normAutofit/>
          </a:bodyPr>
          <a:lstStyle/>
          <a:p>
            <a:r>
              <a:rPr lang="en-US" dirty="0"/>
              <a:t>Past, Present &amp; Future</a:t>
            </a:r>
          </a:p>
          <a:p>
            <a:r>
              <a:rPr lang="en-US" dirty="0"/>
              <a:t>Reflect, Live &amp; Imagine</a:t>
            </a:r>
            <a:endParaRPr lang="en-ZA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C989A3A-C9E7-495B-A21A-834969F6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1584247" cy="834332"/>
          </a:xfrm>
          <a:custGeom>
            <a:avLst/>
            <a:gdLst>
              <a:gd name="connsiteX0" fmla="*/ 0 w 11584247"/>
              <a:gd name="connsiteY0" fmla="*/ 0 h 863981"/>
              <a:gd name="connsiteX1" fmla="*/ 11584247 w 11584247"/>
              <a:gd name="connsiteY1" fmla="*/ 0 h 863981"/>
              <a:gd name="connsiteX2" fmla="*/ 11575958 w 11584247"/>
              <a:gd name="connsiteY2" fmla="*/ 7123 h 863981"/>
              <a:gd name="connsiteX3" fmla="*/ 11345019 w 11584247"/>
              <a:gd name="connsiteY3" fmla="*/ 124938 h 863981"/>
              <a:gd name="connsiteX4" fmla="*/ 11216869 w 11584247"/>
              <a:gd name="connsiteY4" fmla="*/ 106667 h 863981"/>
              <a:gd name="connsiteX5" fmla="*/ 11164524 w 11584247"/>
              <a:gd name="connsiteY5" fmla="*/ 68135 h 863981"/>
              <a:gd name="connsiteX6" fmla="*/ 11145180 w 11584247"/>
              <a:gd name="connsiteY6" fmla="*/ 66243 h 863981"/>
              <a:gd name="connsiteX7" fmla="*/ 11106416 w 11584247"/>
              <a:gd name="connsiteY7" fmla="*/ 106767 h 863981"/>
              <a:gd name="connsiteX8" fmla="*/ 11053822 w 11584247"/>
              <a:gd name="connsiteY8" fmla="*/ 107772 h 863981"/>
              <a:gd name="connsiteX9" fmla="*/ 10991963 w 11584247"/>
              <a:gd name="connsiteY9" fmla="*/ 163440 h 863981"/>
              <a:gd name="connsiteX10" fmla="*/ 10784798 w 11584247"/>
              <a:gd name="connsiteY10" fmla="*/ 186456 h 863981"/>
              <a:gd name="connsiteX11" fmla="*/ 10727153 w 11584247"/>
              <a:gd name="connsiteY11" fmla="*/ 243863 h 863981"/>
              <a:gd name="connsiteX12" fmla="*/ 10701407 w 11584247"/>
              <a:gd name="connsiteY12" fmla="*/ 255564 h 863981"/>
              <a:gd name="connsiteX13" fmla="*/ 10660180 w 11584247"/>
              <a:gd name="connsiteY13" fmla="*/ 309868 h 863981"/>
              <a:gd name="connsiteX14" fmla="*/ 10510136 w 11584247"/>
              <a:gd name="connsiteY14" fmla="*/ 223982 h 863981"/>
              <a:gd name="connsiteX15" fmla="*/ 10310725 w 11584247"/>
              <a:gd name="connsiteY15" fmla="*/ 257181 h 863981"/>
              <a:gd name="connsiteX16" fmla="*/ 10124711 w 11584247"/>
              <a:gd name="connsiteY16" fmla="*/ 197981 h 863981"/>
              <a:gd name="connsiteX17" fmla="*/ 10016836 w 11584247"/>
              <a:gd name="connsiteY17" fmla="*/ 218259 h 863981"/>
              <a:gd name="connsiteX18" fmla="*/ 9987770 w 11584247"/>
              <a:gd name="connsiteY18" fmla="*/ 268441 h 863981"/>
              <a:gd name="connsiteX19" fmla="*/ 9712889 w 11584247"/>
              <a:gd name="connsiteY19" fmla="*/ 275231 h 863981"/>
              <a:gd name="connsiteX20" fmla="*/ 9645923 w 11584247"/>
              <a:gd name="connsiteY20" fmla="*/ 297473 h 863981"/>
              <a:gd name="connsiteX21" fmla="*/ 9580351 w 11584247"/>
              <a:gd name="connsiteY21" fmla="*/ 275174 h 863981"/>
              <a:gd name="connsiteX22" fmla="*/ 9477264 w 11584247"/>
              <a:gd name="connsiteY22" fmla="*/ 333736 h 863981"/>
              <a:gd name="connsiteX23" fmla="*/ 9323022 w 11584247"/>
              <a:gd name="connsiteY23" fmla="*/ 339499 h 863981"/>
              <a:gd name="connsiteX24" fmla="*/ 9231896 w 11584247"/>
              <a:gd name="connsiteY24" fmla="*/ 350924 h 863981"/>
              <a:gd name="connsiteX25" fmla="*/ 9199098 w 11584247"/>
              <a:gd name="connsiteY25" fmla="*/ 367794 h 863981"/>
              <a:gd name="connsiteX26" fmla="*/ 9152075 w 11584247"/>
              <a:gd name="connsiteY26" fmla="*/ 382929 h 863981"/>
              <a:gd name="connsiteX27" fmla="*/ 9070495 w 11584247"/>
              <a:gd name="connsiteY27" fmla="*/ 419337 h 863981"/>
              <a:gd name="connsiteX28" fmla="*/ 8958441 w 11584247"/>
              <a:gd name="connsiteY28" fmla="*/ 451389 h 863981"/>
              <a:gd name="connsiteX29" fmla="*/ 8869068 w 11584247"/>
              <a:gd name="connsiteY29" fmla="*/ 421230 h 863981"/>
              <a:gd name="connsiteX30" fmla="*/ 8863066 w 11584247"/>
              <a:gd name="connsiteY30" fmla="*/ 431598 h 863981"/>
              <a:gd name="connsiteX31" fmla="*/ 8805167 w 11584247"/>
              <a:gd name="connsiteY31" fmla="*/ 436877 h 863981"/>
              <a:gd name="connsiteX32" fmla="*/ 8593326 w 11584247"/>
              <a:gd name="connsiteY32" fmla="*/ 390816 h 863981"/>
              <a:gd name="connsiteX33" fmla="*/ 8480431 w 11584247"/>
              <a:gd name="connsiteY33" fmla="*/ 402916 h 863981"/>
              <a:gd name="connsiteX34" fmla="*/ 8441817 w 11584247"/>
              <a:gd name="connsiteY34" fmla="*/ 417619 h 863981"/>
              <a:gd name="connsiteX35" fmla="*/ 8377029 w 11584247"/>
              <a:gd name="connsiteY35" fmla="*/ 441608 h 863981"/>
              <a:gd name="connsiteX36" fmla="*/ 8332187 w 11584247"/>
              <a:gd name="connsiteY36" fmla="*/ 485172 h 863981"/>
              <a:gd name="connsiteX37" fmla="*/ 8276595 w 11584247"/>
              <a:gd name="connsiteY37" fmla="*/ 495073 h 863981"/>
              <a:gd name="connsiteX38" fmla="*/ 8259050 w 11584247"/>
              <a:gd name="connsiteY38" fmla="*/ 464220 h 863981"/>
              <a:gd name="connsiteX39" fmla="*/ 8201086 w 11584247"/>
              <a:gd name="connsiteY39" fmla="*/ 485570 h 863981"/>
              <a:gd name="connsiteX40" fmla="*/ 8113667 w 11584247"/>
              <a:gd name="connsiteY40" fmla="*/ 521596 h 863981"/>
              <a:gd name="connsiteX41" fmla="*/ 8062051 w 11584247"/>
              <a:gd name="connsiteY41" fmla="*/ 533812 h 863981"/>
              <a:gd name="connsiteX42" fmla="*/ 7922362 w 11584247"/>
              <a:gd name="connsiteY42" fmla="*/ 576478 h 863981"/>
              <a:gd name="connsiteX43" fmla="*/ 7783439 w 11584247"/>
              <a:gd name="connsiteY43" fmla="*/ 626299 h 863981"/>
              <a:gd name="connsiteX44" fmla="*/ 7721280 w 11584247"/>
              <a:gd name="connsiteY44" fmla="*/ 690417 h 863981"/>
              <a:gd name="connsiteX45" fmla="*/ 7713345 w 11584247"/>
              <a:gd name="connsiteY45" fmla="*/ 693363 h 863981"/>
              <a:gd name="connsiteX46" fmla="*/ 7691368 w 11584247"/>
              <a:gd name="connsiteY46" fmla="*/ 691272 h 863981"/>
              <a:gd name="connsiteX47" fmla="*/ 7683053 w 11584247"/>
              <a:gd name="connsiteY47" fmla="*/ 688814 h 863981"/>
              <a:gd name="connsiteX48" fmla="*/ 7670993 w 11584247"/>
              <a:gd name="connsiteY48" fmla="*/ 688775 h 863981"/>
              <a:gd name="connsiteX49" fmla="*/ 7670712 w 11584247"/>
              <a:gd name="connsiteY49" fmla="*/ 689306 h 863981"/>
              <a:gd name="connsiteX50" fmla="*/ 7659383 w 11584247"/>
              <a:gd name="connsiteY50" fmla="*/ 688227 h 863981"/>
              <a:gd name="connsiteX51" fmla="*/ 7603754 w 11584247"/>
              <a:gd name="connsiteY51" fmla="*/ 676226 h 863981"/>
              <a:gd name="connsiteX52" fmla="*/ 7532285 w 11584247"/>
              <a:gd name="connsiteY52" fmla="*/ 726440 h 863981"/>
              <a:gd name="connsiteX53" fmla="*/ 7502351 w 11584247"/>
              <a:gd name="connsiteY53" fmla="*/ 735020 h 863981"/>
              <a:gd name="connsiteX54" fmla="*/ 7486452 w 11584247"/>
              <a:gd name="connsiteY54" fmla="*/ 742445 h 863981"/>
              <a:gd name="connsiteX55" fmla="*/ 7485519 w 11584247"/>
              <a:gd name="connsiteY55" fmla="*/ 744742 h 863981"/>
              <a:gd name="connsiteX56" fmla="*/ 7432183 w 11584247"/>
              <a:gd name="connsiteY56" fmla="*/ 732969 h 863981"/>
              <a:gd name="connsiteX57" fmla="*/ 7425231 w 11584247"/>
              <a:gd name="connsiteY57" fmla="*/ 735688 h 863981"/>
              <a:gd name="connsiteX58" fmla="*/ 7390298 w 11584247"/>
              <a:gd name="connsiteY58" fmla="*/ 722535 h 863981"/>
              <a:gd name="connsiteX59" fmla="*/ 7372339 w 11584247"/>
              <a:gd name="connsiteY59" fmla="*/ 718662 h 863981"/>
              <a:gd name="connsiteX60" fmla="*/ 7367083 w 11584247"/>
              <a:gd name="connsiteY60" fmla="*/ 711540 h 863981"/>
              <a:gd name="connsiteX61" fmla="*/ 7340667 w 11584247"/>
              <a:gd name="connsiteY61" fmla="*/ 708883 h 863981"/>
              <a:gd name="connsiteX62" fmla="*/ 7337703 w 11584247"/>
              <a:gd name="connsiteY62" fmla="*/ 710851 h 863981"/>
              <a:gd name="connsiteX63" fmla="*/ 7315659 w 11584247"/>
              <a:gd name="connsiteY63" fmla="*/ 700203 h 863981"/>
              <a:gd name="connsiteX64" fmla="*/ 7296872 w 11584247"/>
              <a:gd name="connsiteY64" fmla="*/ 681057 h 863981"/>
              <a:gd name="connsiteX65" fmla="*/ 7073219 w 11584247"/>
              <a:gd name="connsiteY65" fmla="*/ 690480 h 863981"/>
              <a:gd name="connsiteX66" fmla="*/ 6877450 w 11584247"/>
              <a:gd name="connsiteY66" fmla="*/ 609704 h 863981"/>
              <a:gd name="connsiteX67" fmla="*/ 6756132 w 11584247"/>
              <a:gd name="connsiteY67" fmla="*/ 617104 h 863981"/>
              <a:gd name="connsiteX68" fmla="*/ 6717066 w 11584247"/>
              <a:gd name="connsiteY68" fmla="*/ 663516 h 863981"/>
              <a:gd name="connsiteX69" fmla="*/ 6414326 w 11584247"/>
              <a:gd name="connsiteY69" fmla="*/ 637792 h 863981"/>
              <a:gd name="connsiteX70" fmla="*/ 6337636 w 11584247"/>
              <a:gd name="connsiteY70" fmla="*/ 651977 h 863981"/>
              <a:gd name="connsiteX71" fmla="*/ 6268828 w 11584247"/>
              <a:gd name="connsiteY71" fmla="*/ 622080 h 863981"/>
              <a:gd name="connsiteX72" fmla="*/ 6241133 w 11584247"/>
              <a:gd name="connsiteY72" fmla="*/ 637096 h 863981"/>
              <a:gd name="connsiteX73" fmla="*/ 6236372 w 11584247"/>
              <a:gd name="connsiteY73" fmla="*/ 640150 h 863981"/>
              <a:gd name="connsiteX74" fmla="*/ 6217005 w 11584247"/>
              <a:gd name="connsiteY74" fmla="*/ 642256 h 863981"/>
              <a:gd name="connsiteX75" fmla="*/ 6211934 w 11584247"/>
              <a:gd name="connsiteY75" fmla="*/ 655497 h 863981"/>
              <a:gd name="connsiteX76" fmla="*/ 6183064 w 11584247"/>
              <a:gd name="connsiteY76" fmla="*/ 667728 h 863981"/>
              <a:gd name="connsiteX77" fmla="*/ 6147308 w 11584247"/>
              <a:gd name="connsiteY77" fmla="*/ 668073 h 863981"/>
              <a:gd name="connsiteX78" fmla="*/ 5977154 w 11584247"/>
              <a:gd name="connsiteY78" fmla="*/ 655579 h 863981"/>
              <a:gd name="connsiteX79" fmla="*/ 5875486 w 11584247"/>
              <a:gd name="connsiteY79" fmla="*/ 656164 h 863981"/>
              <a:gd name="connsiteX80" fmla="*/ 5837074 w 11584247"/>
              <a:gd name="connsiteY80" fmla="*/ 669047 h 863981"/>
              <a:gd name="connsiteX81" fmla="*/ 5783293 w 11584247"/>
              <a:gd name="connsiteY81" fmla="*/ 678526 h 863981"/>
              <a:gd name="connsiteX82" fmla="*/ 5688540 w 11584247"/>
              <a:gd name="connsiteY82" fmla="*/ 705055 h 863981"/>
              <a:gd name="connsiteX83" fmla="*/ 5560952 w 11584247"/>
              <a:gd name="connsiteY83" fmla="*/ 723655 h 863981"/>
              <a:gd name="connsiteX84" fmla="*/ 5467137 w 11584247"/>
              <a:gd name="connsiteY84" fmla="*/ 683142 h 863981"/>
              <a:gd name="connsiteX85" fmla="*/ 5459069 w 11584247"/>
              <a:gd name="connsiteY85" fmla="*/ 692731 h 863981"/>
              <a:gd name="connsiteX86" fmla="*/ 5394755 w 11584247"/>
              <a:gd name="connsiteY86" fmla="*/ 691136 h 863981"/>
              <a:gd name="connsiteX87" fmla="*/ 5168758 w 11584247"/>
              <a:gd name="connsiteY87" fmla="*/ 620360 h 863981"/>
              <a:gd name="connsiteX88" fmla="*/ 5043093 w 11584247"/>
              <a:gd name="connsiteY88" fmla="*/ 619043 h 863981"/>
              <a:gd name="connsiteX89" fmla="*/ 4998604 w 11584247"/>
              <a:gd name="connsiteY89" fmla="*/ 629087 h 863981"/>
              <a:gd name="connsiteX90" fmla="*/ 4924058 w 11584247"/>
              <a:gd name="connsiteY90" fmla="*/ 645263 h 863981"/>
              <a:gd name="connsiteX91" fmla="*/ 4868616 w 11584247"/>
              <a:gd name="connsiteY91" fmla="*/ 683240 h 863981"/>
              <a:gd name="connsiteX92" fmla="*/ 4806175 w 11584247"/>
              <a:gd name="connsiteY92" fmla="*/ 686507 h 863981"/>
              <a:gd name="connsiteX93" fmla="*/ 4791312 w 11584247"/>
              <a:gd name="connsiteY93" fmla="*/ 653788 h 863981"/>
              <a:gd name="connsiteX94" fmla="*/ 4724634 w 11584247"/>
              <a:gd name="connsiteY94" fmla="*/ 668150 h 863981"/>
              <a:gd name="connsiteX95" fmla="*/ 4623526 w 11584247"/>
              <a:gd name="connsiteY95" fmla="*/ 693607 h 863981"/>
              <a:gd name="connsiteX96" fmla="*/ 4565119 w 11584247"/>
              <a:gd name="connsiteY96" fmla="*/ 699644 h 863981"/>
              <a:gd name="connsiteX97" fmla="*/ 4405682 w 11584247"/>
              <a:gd name="connsiteY97" fmla="*/ 725524 h 863981"/>
              <a:gd name="connsiteX98" fmla="*/ 4246062 w 11584247"/>
              <a:gd name="connsiteY98" fmla="*/ 758603 h 863981"/>
              <a:gd name="connsiteX99" fmla="*/ 4151948 w 11584247"/>
              <a:gd name="connsiteY99" fmla="*/ 818594 h 863981"/>
              <a:gd name="connsiteX100" fmla="*/ 4020693 w 11584247"/>
              <a:gd name="connsiteY100" fmla="*/ 841422 h 863981"/>
              <a:gd name="connsiteX101" fmla="*/ 3998789 w 11584247"/>
              <a:gd name="connsiteY101" fmla="*/ 851161 h 863981"/>
              <a:gd name="connsiteX102" fmla="*/ 3968135 w 11584247"/>
              <a:gd name="connsiteY102" fmla="*/ 845925 h 863981"/>
              <a:gd name="connsiteX103" fmla="*/ 3845234 w 11584247"/>
              <a:gd name="connsiteY103" fmla="*/ 823068 h 863981"/>
              <a:gd name="connsiteX104" fmla="*/ 3748200 w 11584247"/>
              <a:gd name="connsiteY104" fmla="*/ 788335 h 863981"/>
              <a:gd name="connsiteX105" fmla="*/ 3628646 w 11584247"/>
              <a:gd name="connsiteY105" fmla="*/ 815284 h 863981"/>
              <a:gd name="connsiteX106" fmla="*/ 3555292 w 11584247"/>
              <a:gd name="connsiteY106" fmla="*/ 808248 h 863981"/>
              <a:gd name="connsiteX107" fmla="*/ 3434444 w 11584247"/>
              <a:gd name="connsiteY107" fmla="*/ 760907 h 863981"/>
              <a:gd name="connsiteX108" fmla="*/ 3276756 w 11584247"/>
              <a:gd name="connsiteY108" fmla="*/ 777750 h 863981"/>
              <a:gd name="connsiteX109" fmla="*/ 3245335 w 11584247"/>
              <a:gd name="connsiteY109" fmla="*/ 828674 h 863981"/>
              <a:gd name="connsiteX110" fmla="*/ 3202324 w 11584247"/>
              <a:gd name="connsiteY110" fmla="*/ 859861 h 863981"/>
              <a:gd name="connsiteX111" fmla="*/ 3182139 w 11584247"/>
              <a:gd name="connsiteY111" fmla="*/ 789189 h 863981"/>
              <a:gd name="connsiteX112" fmla="*/ 3044242 w 11584247"/>
              <a:gd name="connsiteY112" fmla="*/ 738181 h 863981"/>
              <a:gd name="connsiteX113" fmla="*/ 2975529 w 11584247"/>
              <a:gd name="connsiteY113" fmla="*/ 720730 h 863981"/>
              <a:gd name="connsiteX114" fmla="*/ 2868812 w 11584247"/>
              <a:gd name="connsiteY114" fmla="*/ 709829 h 863981"/>
              <a:gd name="connsiteX115" fmla="*/ 2836257 w 11584247"/>
              <a:gd name="connsiteY115" fmla="*/ 703641 h 863981"/>
              <a:gd name="connsiteX116" fmla="*/ 2511817 w 11584247"/>
              <a:gd name="connsiteY116" fmla="*/ 610129 h 863981"/>
              <a:gd name="connsiteX117" fmla="*/ 2323450 w 11584247"/>
              <a:gd name="connsiteY117" fmla="*/ 692063 h 863981"/>
              <a:gd name="connsiteX118" fmla="*/ 2112485 w 11584247"/>
              <a:gd name="connsiteY118" fmla="*/ 710292 h 863981"/>
              <a:gd name="connsiteX119" fmla="*/ 2047386 w 11584247"/>
              <a:gd name="connsiteY119" fmla="*/ 669854 h 863981"/>
              <a:gd name="connsiteX120" fmla="*/ 2014871 w 11584247"/>
              <a:gd name="connsiteY120" fmla="*/ 671556 h 863981"/>
              <a:gd name="connsiteX121" fmla="*/ 1961527 w 11584247"/>
              <a:gd name="connsiteY121" fmla="*/ 678730 h 863981"/>
              <a:gd name="connsiteX122" fmla="*/ 1878931 w 11584247"/>
              <a:gd name="connsiteY122" fmla="*/ 661482 h 863981"/>
              <a:gd name="connsiteX123" fmla="*/ 1713886 w 11584247"/>
              <a:gd name="connsiteY123" fmla="*/ 668713 h 863981"/>
              <a:gd name="connsiteX124" fmla="*/ 1434049 w 11584247"/>
              <a:gd name="connsiteY124" fmla="*/ 595668 h 863981"/>
              <a:gd name="connsiteX125" fmla="*/ 1177354 w 11584247"/>
              <a:gd name="connsiteY125" fmla="*/ 614359 h 863981"/>
              <a:gd name="connsiteX126" fmla="*/ 1088947 w 11584247"/>
              <a:gd name="connsiteY126" fmla="*/ 617056 h 863981"/>
              <a:gd name="connsiteX127" fmla="*/ 998946 w 11584247"/>
              <a:gd name="connsiteY127" fmla="*/ 688407 h 863981"/>
              <a:gd name="connsiteX128" fmla="*/ 850523 w 11584247"/>
              <a:gd name="connsiteY128" fmla="*/ 684071 h 863981"/>
              <a:gd name="connsiteX129" fmla="*/ 775514 w 11584247"/>
              <a:gd name="connsiteY129" fmla="*/ 737451 h 863981"/>
              <a:gd name="connsiteX130" fmla="*/ 603494 w 11584247"/>
              <a:gd name="connsiteY130" fmla="*/ 710500 h 863981"/>
              <a:gd name="connsiteX131" fmla="*/ 564233 w 11584247"/>
              <a:gd name="connsiteY131" fmla="*/ 721324 h 863981"/>
              <a:gd name="connsiteX132" fmla="*/ 511527 w 11584247"/>
              <a:gd name="connsiteY132" fmla="*/ 744248 h 863981"/>
              <a:gd name="connsiteX133" fmla="*/ 337049 w 11584247"/>
              <a:gd name="connsiteY133" fmla="*/ 755307 h 863981"/>
              <a:gd name="connsiteX134" fmla="*/ 218766 w 11584247"/>
              <a:gd name="connsiteY134" fmla="*/ 732207 h 863981"/>
              <a:gd name="connsiteX135" fmla="*/ 104041 w 11584247"/>
              <a:gd name="connsiteY135" fmla="*/ 738210 h 863981"/>
              <a:gd name="connsiteX136" fmla="*/ 15455 w 11584247"/>
              <a:gd name="connsiteY136" fmla="*/ 751614 h 863981"/>
              <a:gd name="connsiteX137" fmla="*/ 0 w 11584247"/>
              <a:gd name="connsiteY137" fmla="*/ 741620 h 86398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958441 w 11584247"/>
              <a:gd name="connsiteY28" fmla="*/ 451389 h 851161"/>
              <a:gd name="connsiteX29" fmla="*/ 8869068 w 11584247"/>
              <a:gd name="connsiteY29" fmla="*/ 421230 h 851161"/>
              <a:gd name="connsiteX30" fmla="*/ 8863066 w 11584247"/>
              <a:gd name="connsiteY30" fmla="*/ 431598 h 851161"/>
              <a:gd name="connsiteX31" fmla="*/ 8805167 w 11584247"/>
              <a:gd name="connsiteY31" fmla="*/ 436877 h 851161"/>
              <a:gd name="connsiteX32" fmla="*/ 8593326 w 11584247"/>
              <a:gd name="connsiteY32" fmla="*/ 390816 h 851161"/>
              <a:gd name="connsiteX33" fmla="*/ 8480431 w 11584247"/>
              <a:gd name="connsiteY33" fmla="*/ 402916 h 851161"/>
              <a:gd name="connsiteX34" fmla="*/ 8441817 w 11584247"/>
              <a:gd name="connsiteY34" fmla="*/ 417619 h 851161"/>
              <a:gd name="connsiteX35" fmla="*/ 8377029 w 11584247"/>
              <a:gd name="connsiteY35" fmla="*/ 441608 h 851161"/>
              <a:gd name="connsiteX36" fmla="*/ 8332187 w 11584247"/>
              <a:gd name="connsiteY36" fmla="*/ 485172 h 851161"/>
              <a:gd name="connsiteX37" fmla="*/ 8276595 w 11584247"/>
              <a:gd name="connsiteY37" fmla="*/ 495073 h 851161"/>
              <a:gd name="connsiteX38" fmla="*/ 8259050 w 11584247"/>
              <a:gd name="connsiteY38" fmla="*/ 464220 h 851161"/>
              <a:gd name="connsiteX39" fmla="*/ 8201086 w 11584247"/>
              <a:gd name="connsiteY39" fmla="*/ 485570 h 851161"/>
              <a:gd name="connsiteX40" fmla="*/ 8113667 w 11584247"/>
              <a:gd name="connsiteY40" fmla="*/ 521596 h 851161"/>
              <a:gd name="connsiteX41" fmla="*/ 8062051 w 11584247"/>
              <a:gd name="connsiteY41" fmla="*/ 533812 h 851161"/>
              <a:gd name="connsiteX42" fmla="*/ 7922362 w 11584247"/>
              <a:gd name="connsiteY42" fmla="*/ 576478 h 851161"/>
              <a:gd name="connsiteX43" fmla="*/ 7783439 w 11584247"/>
              <a:gd name="connsiteY43" fmla="*/ 626299 h 851161"/>
              <a:gd name="connsiteX44" fmla="*/ 7721280 w 11584247"/>
              <a:gd name="connsiteY44" fmla="*/ 690417 h 851161"/>
              <a:gd name="connsiteX45" fmla="*/ 7713345 w 11584247"/>
              <a:gd name="connsiteY45" fmla="*/ 693363 h 851161"/>
              <a:gd name="connsiteX46" fmla="*/ 7691368 w 11584247"/>
              <a:gd name="connsiteY46" fmla="*/ 691272 h 851161"/>
              <a:gd name="connsiteX47" fmla="*/ 7683053 w 11584247"/>
              <a:gd name="connsiteY47" fmla="*/ 688814 h 851161"/>
              <a:gd name="connsiteX48" fmla="*/ 7670993 w 11584247"/>
              <a:gd name="connsiteY48" fmla="*/ 688775 h 851161"/>
              <a:gd name="connsiteX49" fmla="*/ 7670712 w 11584247"/>
              <a:gd name="connsiteY49" fmla="*/ 689306 h 851161"/>
              <a:gd name="connsiteX50" fmla="*/ 7659383 w 11584247"/>
              <a:gd name="connsiteY50" fmla="*/ 688227 h 851161"/>
              <a:gd name="connsiteX51" fmla="*/ 7603754 w 11584247"/>
              <a:gd name="connsiteY51" fmla="*/ 676226 h 851161"/>
              <a:gd name="connsiteX52" fmla="*/ 7532285 w 11584247"/>
              <a:gd name="connsiteY52" fmla="*/ 726440 h 851161"/>
              <a:gd name="connsiteX53" fmla="*/ 7502351 w 11584247"/>
              <a:gd name="connsiteY53" fmla="*/ 735020 h 851161"/>
              <a:gd name="connsiteX54" fmla="*/ 7486452 w 11584247"/>
              <a:gd name="connsiteY54" fmla="*/ 742445 h 851161"/>
              <a:gd name="connsiteX55" fmla="*/ 7485519 w 11584247"/>
              <a:gd name="connsiteY55" fmla="*/ 744742 h 851161"/>
              <a:gd name="connsiteX56" fmla="*/ 7432183 w 11584247"/>
              <a:gd name="connsiteY56" fmla="*/ 732969 h 851161"/>
              <a:gd name="connsiteX57" fmla="*/ 7425231 w 11584247"/>
              <a:gd name="connsiteY57" fmla="*/ 735688 h 851161"/>
              <a:gd name="connsiteX58" fmla="*/ 7390298 w 11584247"/>
              <a:gd name="connsiteY58" fmla="*/ 722535 h 851161"/>
              <a:gd name="connsiteX59" fmla="*/ 7372339 w 11584247"/>
              <a:gd name="connsiteY59" fmla="*/ 718662 h 851161"/>
              <a:gd name="connsiteX60" fmla="*/ 7367083 w 11584247"/>
              <a:gd name="connsiteY60" fmla="*/ 711540 h 851161"/>
              <a:gd name="connsiteX61" fmla="*/ 7340667 w 11584247"/>
              <a:gd name="connsiteY61" fmla="*/ 708883 h 851161"/>
              <a:gd name="connsiteX62" fmla="*/ 7337703 w 11584247"/>
              <a:gd name="connsiteY62" fmla="*/ 710851 h 851161"/>
              <a:gd name="connsiteX63" fmla="*/ 7315659 w 11584247"/>
              <a:gd name="connsiteY63" fmla="*/ 700203 h 851161"/>
              <a:gd name="connsiteX64" fmla="*/ 7296872 w 11584247"/>
              <a:gd name="connsiteY64" fmla="*/ 681057 h 851161"/>
              <a:gd name="connsiteX65" fmla="*/ 7073219 w 11584247"/>
              <a:gd name="connsiteY65" fmla="*/ 690480 h 851161"/>
              <a:gd name="connsiteX66" fmla="*/ 6877450 w 11584247"/>
              <a:gd name="connsiteY66" fmla="*/ 609704 h 851161"/>
              <a:gd name="connsiteX67" fmla="*/ 6756132 w 11584247"/>
              <a:gd name="connsiteY67" fmla="*/ 617104 h 851161"/>
              <a:gd name="connsiteX68" fmla="*/ 6717066 w 11584247"/>
              <a:gd name="connsiteY68" fmla="*/ 663516 h 851161"/>
              <a:gd name="connsiteX69" fmla="*/ 6414326 w 11584247"/>
              <a:gd name="connsiteY69" fmla="*/ 637792 h 851161"/>
              <a:gd name="connsiteX70" fmla="*/ 6337636 w 11584247"/>
              <a:gd name="connsiteY70" fmla="*/ 651977 h 851161"/>
              <a:gd name="connsiteX71" fmla="*/ 6268828 w 11584247"/>
              <a:gd name="connsiteY71" fmla="*/ 622080 h 851161"/>
              <a:gd name="connsiteX72" fmla="*/ 6241133 w 11584247"/>
              <a:gd name="connsiteY72" fmla="*/ 637096 h 851161"/>
              <a:gd name="connsiteX73" fmla="*/ 6236372 w 11584247"/>
              <a:gd name="connsiteY73" fmla="*/ 640150 h 851161"/>
              <a:gd name="connsiteX74" fmla="*/ 6217005 w 11584247"/>
              <a:gd name="connsiteY74" fmla="*/ 642256 h 851161"/>
              <a:gd name="connsiteX75" fmla="*/ 6211934 w 11584247"/>
              <a:gd name="connsiteY75" fmla="*/ 655497 h 851161"/>
              <a:gd name="connsiteX76" fmla="*/ 6183064 w 11584247"/>
              <a:gd name="connsiteY76" fmla="*/ 667728 h 851161"/>
              <a:gd name="connsiteX77" fmla="*/ 6147308 w 11584247"/>
              <a:gd name="connsiteY77" fmla="*/ 668073 h 851161"/>
              <a:gd name="connsiteX78" fmla="*/ 5977154 w 11584247"/>
              <a:gd name="connsiteY78" fmla="*/ 655579 h 851161"/>
              <a:gd name="connsiteX79" fmla="*/ 5875486 w 11584247"/>
              <a:gd name="connsiteY79" fmla="*/ 656164 h 851161"/>
              <a:gd name="connsiteX80" fmla="*/ 5837074 w 11584247"/>
              <a:gd name="connsiteY80" fmla="*/ 669047 h 851161"/>
              <a:gd name="connsiteX81" fmla="*/ 5783293 w 11584247"/>
              <a:gd name="connsiteY81" fmla="*/ 678526 h 851161"/>
              <a:gd name="connsiteX82" fmla="*/ 5688540 w 11584247"/>
              <a:gd name="connsiteY82" fmla="*/ 705055 h 851161"/>
              <a:gd name="connsiteX83" fmla="*/ 5560952 w 11584247"/>
              <a:gd name="connsiteY83" fmla="*/ 723655 h 851161"/>
              <a:gd name="connsiteX84" fmla="*/ 5467137 w 11584247"/>
              <a:gd name="connsiteY84" fmla="*/ 683142 h 851161"/>
              <a:gd name="connsiteX85" fmla="*/ 5459069 w 11584247"/>
              <a:gd name="connsiteY85" fmla="*/ 692731 h 851161"/>
              <a:gd name="connsiteX86" fmla="*/ 5394755 w 11584247"/>
              <a:gd name="connsiteY86" fmla="*/ 691136 h 851161"/>
              <a:gd name="connsiteX87" fmla="*/ 5168758 w 11584247"/>
              <a:gd name="connsiteY87" fmla="*/ 620360 h 851161"/>
              <a:gd name="connsiteX88" fmla="*/ 5043093 w 11584247"/>
              <a:gd name="connsiteY88" fmla="*/ 619043 h 851161"/>
              <a:gd name="connsiteX89" fmla="*/ 4998604 w 11584247"/>
              <a:gd name="connsiteY89" fmla="*/ 629087 h 851161"/>
              <a:gd name="connsiteX90" fmla="*/ 4924058 w 11584247"/>
              <a:gd name="connsiteY90" fmla="*/ 645263 h 851161"/>
              <a:gd name="connsiteX91" fmla="*/ 4868616 w 11584247"/>
              <a:gd name="connsiteY91" fmla="*/ 683240 h 851161"/>
              <a:gd name="connsiteX92" fmla="*/ 4806175 w 11584247"/>
              <a:gd name="connsiteY92" fmla="*/ 686507 h 851161"/>
              <a:gd name="connsiteX93" fmla="*/ 4791312 w 11584247"/>
              <a:gd name="connsiteY93" fmla="*/ 653788 h 851161"/>
              <a:gd name="connsiteX94" fmla="*/ 4724634 w 11584247"/>
              <a:gd name="connsiteY94" fmla="*/ 668150 h 851161"/>
              <a:gd name="connsiteX95" fmla="*/ 4623526 w 11584247"/>
              <a:gd name="connsiteY95" fmla="*/ 693607 h 851161"/>
              <a:gd name="connsiteX96" fmla="*/ 4565119 w 11584247"/>
              <a:gd name="connsiteY96" fmla="*/ 699644 h 851161"/>
              <a:gd name="connsiteX97" fmla="*/ 4405682 w 11584247"/>
              <a:gd name="connsiteY97" fmla="*/ 725524 h 851161"/>
              <a:gd name="connsiteX98" fmla="*/ 4246062 w 11584247"/>
              <a:gd name="connsiteY98" fmla="*/ 758603 h 851161"/>
              <a:gd name="connsiteX99" fmla="*/ 4151948 w 11584247"/>
              <a:gd name="connsiteY99" fmla="*/ 818594 h 851161"/>
              <a:gd name="connsiteX100" fmla="*/ 4020693 w 11584247"/>
              <a:gd name="connsiteY100" fmla="*/ 841422 h 851161"/>
              <a:gd name="connsiteX101" fmla="*/ 3998789 w 11584247"/>
              <a:gd name="connsiteY101" fmla="*/ 851161 h 851161"/>
              <a:gd name="connsiteX102" fmla="*/ 3968135 w 11584247"/>
              <a:gd name="connsiteY102" fmla="*/ 845925 h 851161"/>
              <a:gd name="connsiteX103" fmla="*/ 3845234 w 11584247"/>
              <a:gd name="connsiteY103" fmla="*/ 823068 h 851161"/>
              <a:gd name="connsiteX104" fmla="*/ 3748200 w 11584247"/>
              <a:gd name="connsiteY104" fmla="*/ 788335 h 851161"/>
              <a:gd name="connsiteX105" fmla="*/ 3628646 w 11584247"/>
              <a:gd name="connsiteY105" fmla="*/ 815284 h 851161"/>
              <a:gd name="connsiteX106" fmla="*/ 3555292 w 11584247"/>
              <a:gd name="connsiteY106" fmla="*/ 808248 h 851161"/>
              <a:gd name="connsiteX107" fmla="*/ 3434444 w 11584247"/>
              <a:gd name="connsiteY107" fmla="*/ 760907 h 851161"/>
              <a:gd name="connsiteX108" fmla="*/ 3276756 w 11584247"/>
              <a:gd name="connsiteY108" fmla="*/ 777750 h 851161"/>
              <a:gd name="connsiteX109" fmla="*/ 3245335 w 11584247"/>
              <a:gd name="connsiteY109" fmla="*/ 828674 h 851161"/>
              <a:gd name="connsiteX110" fmla="*/ 3182139 w 11584247"/>
              <a:gd name="connsiteY110" fmla="*/ 789189 h 851161"/>
              <a:gd name="connsiteX111" fmla="*/ 3044242 w 11584247"/>
              <a:gd name="connsiteY111" fmla="*/ 738181 h 851161"/>
              <a:gd name="connsiteX112" fmla="*/ 2975529 w 11584247"/>
              <a:gd name="connsiteY112" fmla="*/ 720730 h 851161"/>
              <a:gd name="connsiteX113" fmla="*/ 2868812 w 11584247"/>
              <a:gd name="connsiteY113" fmla="*/ 709829 h 851161"/>
              <a:gd name="connsiteX114" fmla="*/ 2836257 w 11584247"/>
              <a:gd name="connsiteY114" fmla="*/ 703641 h 851161"/>
              <a:gd name="connsiteX115" fmla="*/ 2511817 w 11584247"/>
              <a:gd name="connsiteY115" fmla="*/ 610129 h 851161"/>
              <a:gd name="connsiteX116" fmla="*/ 2323450 w 11584247"/>
              <a:gd name="connsiteY116" fmla="*/ 692063 h 851161"/>
              <a:gd name="connsiteX117" fmla="*/ 2112485 w 11584247"/>
              <a:gd name="connsiteY117" fmla="*/ 710292 h 851161"/>
              <a:gd name="connsiteX118" fmla="*/ 2047386 w 11584247"/>
              <a:gd name="connsiteY118" fmla="*/ 669854 h 851161"/>
              <a:gd name="connsiteX119" fmla="*/ 2014871 w 11584247"/>
              <a:gd name="connsiteY119" fmla="*/ 671556 h 851161"/>
              <a:gd name="connsiteX120" fmla="*/ 1961527 w 11584247"/>
              <a:gd name="connsiteY120" fmla="*/ 678730 h 851161"/>
              <a:gd name="connsiteX121" fmla="*/ 1878931 w 11584247"/>
              <a:gd name="connsiteY121" fmla="*/ 661482 h 851161"/>
              <a:gd name="connsiteX122" fmla="*/ 1713886 w 11584247"/>
              <a:gd name="connsiteY122" fmla="*/ 668713 h 851161"/>
              <a:gd name="connsiteX123" fmla="*/ 1434049 w 11584247"/>
              <a:gd name="connsiteY123" fmla="*/ 595668 h 851161"/>
              <a:gd name="connsiteX124" fmla="*/ 1177354 w 11584247"/>
              <a:gd name="connsiteY124" fmla="*/ 614359 h 851161"/>
              <a:gd name="connsiteX125" fmla="*/ 1088947 w 11584247"/>
              <a:gd name="connsiteY125" fmla="*/ 617056 h 851161"/>
              <a:gd name="connsiteX126" fmla="*/ 998946 w 11584247"/>
              <a:gd name="connsiteY126" fmla="*/ 688407 h 851161"/>
              <a:gd name="connsiteX127" fmla="*/ 850523 w 11584247"/>
              <a:gd name="connsiteY127" fmla="*/ 684071 h 851161"/>
              <a:gd name="connsiteX128" fmla="*/ 775514 w 11584247"/>
              <a:gd name="connsiteY128" fmla="*/ 737451 h 851161"/>
              <a:gd name="connsiteX129" fmla="*/ 603494 w 11584247"/>
              <a:gd name="connsiteY129" fmla="*/ 710500 h 851161"/>
              <a:gd name="connsiteX130" fmla="*/ 564233 w 11584247"/>
              <a:gd name="connsiteY130" fmla="*/ 721324 h 851161"/>
              <a:gd name="connsiteX131" fmla="*/ 511527 w 11584247"/>
              <a:gd name="connsiteY131" fmla="*/ 744248 h 851161"/>
              <a:gd name="connsiteX132" fmla="*/ 337049 w 11584247"/>
              <a:gd name="connsiteY132" fmla="*/ 755307 h 851161"/>
              <a:gd name="connsiteX133" fmla="*/ 218766 w 11584247"/>
              <a:gd name="connsiteY133" fmla="*/ 732207 h 851161"/>
              <a:gd name="connsiteX134" fmla="*/ 104041 w 11584247"/>
              <a:gd name="connsiteY134" fmla="*/ 738210 h 851161"/>
              <a:gd name="connsiteX135" fmla="*/ 15455 w 11584247"/>
              <a:gd name="connsiteY135" fmla="*/ 751614 h 851161"/>
              <a:gd name="connsiteX136" fmla="*/ 0 w 11584247"/>
              <a:gd name="connsiteY136" fmla="*/ 741620 h 851161"/>
              <a:gd name="connsiteX137" fmla="*/ 0 w 11584247"/>
              <a:gd name="connsiteY137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958441 w 11584247"/>
              <a:gd name="connsiteY28" fmla="*/ 451389 h 851161"/>
              <a:gd name="connsiteX29" fmla="*/ 8869068 w 11584247"/>
              <a:gd name="connsiteY29" fmla="*/ 421230 h 851161"/>
              <a:gd name="connsiteX30" fmla="*/ 8863066 w 11584247"/>
              <a:gd name="connsiteY30" fmla="*/ 431598 h 851161"/>
              <a:gd name="connsiteX31" fmla="*/ 8805167 w 11584247"/>
              <a:gd name="connsiteY31" fmla="*/ 436877 h 851161"/>
              <a:gd name="connsiteX32" fmla="*/ 8593326 w 11584247"/>
              <a:gd name="connsiteY32" fmla="*/ 390816 h 851161"/>
              <a:gd name="connsiteX33" fmla="*/ 8480431 w 11584247"/>
              <a:gd name="connsiteY33" fmla="*/ 402916 h 851161"/>
              <a:gd name="connsiteX34" fmla="*/ 8441817 w 11584247"/>
              <a:gd name="connsiteY34" fmla="*/ 417619 h 851161"/>
              <a:gd name="connsiteX35" fmla="*/ 8377029 w 11584247"/>
              <a:gd name="connsiteY35" fmla="*/ 441608 h 851161"/>
              <a:gd name="connsiteX36" fmla="*/ 8332187 w 11584247"/>
              <a:gd name="connsiteY36" fmla="*/ 485172 h 851161"/>
              <a:gd name="connsiteX37" fmla="*/ 8276595 w 11584247"/>
              <a:gd name="connsiteY37" fmla="*/ 495073 h 851161"/>
              <a:gd name="connsiteX38" fmla="*/ 8259050 w 11584247"/>
              <a:gd name="connsiteY38" fmla="*/ 464220 h 851161"/>
              <a:gd name="connsiteX39" fmla="*/ 8201086 w 11584247"/>
              <a:gd name="connsiteY39" fmla="*/ 485570 h 851161"/>
              <a:gd name="connsiteX40" fmla="*/ 8113667 w 11584247"/>
              <a:gd name="connsiteY40" fmla="*/ 521596 h 851161"/>
              <a:gd name="connsiteX41" fmla="*/ 8062051 w 11584247"/>
              <a:gd name="connsiteY41" fmla="*/ 533812 h 851161"/>
              <a:gd name="connsiteX42" fmla="*/ 7922362 w 11584247"/>
              <a:gd name="connsiteY42" fmla="*/ 576478 h 851161"/>
              <a:gd name="connsiteX43" fmla="*/ 7783439 w 11584247"/>
              <a:gd name="connsiteY43" fmla="*/ 626299 h 851161"/>
              <a:gd name="connsiteX44" fmla="*/ 7721280 w 11584247"/>
              <a:gd name="connsiteY44" fmla="*/ 690417 h 851161"/>
              <a:gd name="connsiteX45" fmla="*/ 7713345 w 11584247"/>
              <a:gd name="connsiteY45" fmla="*/ 693363 h 851161"/>
              <a:gd name="connsiteX46" fmla="*/ 7691368 w 11584247"/>
              <a:gd name="connsiteY46" fmla="*/ 691272 h 851161"/>
              <a:gd name="connsiteX47" fmla="*/ 7683053 w 11584247"/>
              <a:gd name="connsiteY47" fmla="*/ 688814 h 851161"/>
              <a:gd name="connsiteX48" fmla="*/ 7670993 w 11584247"/>
              <a:gd name="connsiteY48" fmla="*/ 688775 h 851161"/>
              <a:gd name="connsiteX49" fmla="*/ 7670712 w 11584247"/>
              <a:gd name="connsiteY49" fmla="*/ 689306 h 851161"/>
              <a:gd name="connsiteX50" fmla="*/ 7659383 w 11584247"/>
              <a:gd name="connsiteY50" fmla="*/ 688227 h 851161"/>
              <a:gd name="connsiteX51" fmla="*/ 7603754 w 11584247"/>
              <a:gd name="connsiteY51" fmla="*/ 676226 h 851161"/>
              <a:gd name="connsiteX52" fmla="*/ 7532285 w 11584247"/>
              <a:gd name="connsiteY52" fmla="*/ 726440 h 851161"/>
              <a:gd name="connsiteX53" fmla="*/ 7502351 w 11584247"/>
              <a:gd name="connsiteY53" fmla="*/ 735020 h 851161"/>
              <a:gd name="connsiteX54" fmla="*/ 7486452 w 11584247"/>
              <a:gd name="connsiteY54" fmla="*/ 742445 h 851161"/>
              <a:gd name="connsiteX55" fmla="*/ 7485519 w 11584247"/>
              <a:gd name="connsiteY55" fmla="*/ 744742 h 851161"/>
              <a:gd name="connsiteX56" fmla="*/ 7432183 w 11584247"/>
              <a:gd name="connsiteY56" fmla="*/ 732969 h 851161"/>
              <a:gd name="connsiteX57" fmla="*/ 7425231 w 11584247"/>
              <a:gd name="connsiteY57" fmla="*/ 735688 h 851161"/>
              <a:gd name="connsiteX58" fmla="*/ 7390298 w 11584247"/>
              <a:gd name="connsiteY58" fmla="*/ 722535 h 851161"/>
              <a:gd name="connsiteX59" fmla="*/ 7372339 w 11584247"/>
              <a:gd name="connsiteY59" fmla="*/ 718662 h 851161"/>
              <a:gd name="connsiteX60" fmla="*/ 7367083 w 11584247"/>
              <a:gd name="connsiteY60" fmla="*/ 711540 h 851161"/>
              <a:gd name="connsiteX61" fmla="*/ 7340667 w 11584247"/>
              <a:gd name="connsiteY61" fmla="*/ 708883 h 851161"/>
              <a:gd name="connsiteX62" fmla="*/ 7337703 w 11584247"/>
              <a:gd name="connsiteY62" fmla="*/ 710851 h 851161"/>
              <a:gd name="connsiteX63" fmla="*/ 7315659 w 11584247"/>
              <a:gd name="connsiteY63" fmla="*/ 700203 h 851161"/>
              <a:gd name="connsiteX64" fmla="*/ 7296872 w 11584247"/>
              <a:gd name="connsiteY64" fmla="*/ 681057 h 851161"/>
              <a:gd name="connsiteX65" fmla="*/ 7073219 w 11584247"/>
              <a:gd name="connsiteY65" fmla="*/ 690480 h 851161"/>
              <a:gd name="connsiteX66" fmla="*/ 6877450 w 11584247"/>
              <a:gd name="connsiteY66" fmla="*/ 609704 h 851161"/>
              <a:gd name="connsiteX67" fmla="*/ 6756132 w 11584247"/>
              <a:gd name="connsiteY67" fmla="*/ 617104 h 851161"/>
              <a:gd name="connsiteX68" fmla="*/ 6717066 w 11584247"/>
              <a:gd name="connsiteY68" fmla="*/ 663516 h 851161"/>
              <a:gd name="connsiteX69" fmla="*/ 6414326 w 11584247"/>
              <a:gd name="connsiteY69" fmla="*/ 637792 h 851161"/>
              <a:gd name="connsiteX70" fmla="*/ 6337636 w 11584247"/>
              <a:gd name="connsiteY70" fmla="*/ 651977 h 851161"/>
              <a:gd name="connsiteX71" fmla="*/ 6268828 w 11584247"/>
              <a:gd name="connsiteY71" fmla="*/ 622080 h 851161"/>
              <a:gd name="connsiteX72" fmla="*/ 6241133 w 11584247"/>
              <a:gd name="connsiteY72" fmla="*/ 637096 h 851161"/>
              <a:gd name="connsiteX73" fmla="*/ 6236372 w 11584247"/>
              <a:gd name="connsiteY73" fmla="*/ 640150 h 851161"/>
              <a:gd name="connsiteX74" fmla="*/ 6217005 w 11584247"/>
              <a:gd name="connsiteY74" fmla="*/ 642256 h 851161"/>
              <a:gd name="connsiteX75" fmla="*/ 6211934 w 11584247"/>
              <a:gd name="connsiteY75" fmla="*/ 655497 h 851161"/>
              <a:gd name="connsiteX76" fmla="*/ 6183064 w 11584247"/>
              <a:gd name="connsiteY76" fmla="*/ 667728 h 851161"/>
              <a:gd name="connsiteX77" fmla="*/ 6147308 w 11584247"/>
              <a:gd name="connsiteY77" fmla="*/ 668073 h 851161"/>
              <a:gd name="connsiteX78" fmla="*/ 5977154 w 11584247"/>
              <a:gd name="connsiteY78" fmla="*/ 655579 h 851161"/>
              <a:gd name="connsiteX79" fmla="*/ 5875486 w 11584247"/>
              <a:gd name="connsiteY79" fmla="*/ 656164 h 851161"/>
              <a:gd name="connsiteX80" fmla="*/ 5837074 w 11584247"/>
              <a:gd name="connsiteY80" fmla="*/ 669047 h 851161"/>
              <a:gd name="connsiteX81" fmla="*/ 5783293 w 11584247"/>
              <a:gd name="connsiteY81" fmla="*/ 678526 h 851161"/>
              <a:gd name="connsiteX82" fmla="*/ 5688540 w 11584247"/>
              <a:gd name="connsiteY82" fmla="*/ 705055 h 851161"/>
              <a:gd name="connsiteX83" fmla="*/ 5560952 w 11584247"/>
              <a:gd name="connsiteY83" fmla="*/ 723655 h 851161"/>
              <a:gd name="connsiteX84" fmla="*/ 5467137 w 11584247"/>
              <a:gd name="connsiteY84" fmla="*/ 683142 h 851161"/>
              <a:gd name="connsiteX85" fmla="*/ 5459069 w 11584247"/>
              <a:gd name="connsiteY85" fmla="*/ 692731 h 851161"/>
              <a:gd name="connsiteX86" fmla="*/ 5394755 w 11584247"/>
              <a:gd name="connsiteY86" fmla="*/ 691136 h 851161"/>
              <a:gd name="connsiteX87" fmla="*/ 5168758 w 11584247"/>
              <a:gd name="connsiteY87" fmla="*/ 620360 h 851161"/>
              <a:gd name="connsiteX88" fmla="*/ 5043093 w 11584247"/>
              <a:gd name="connsiteY88" fmla="*/ 619043 h 851161"/>
              <a:gd name="connsiteX89" fmla="*/ 4998604 w 11584247"/>
              <a:gd name="connsiteY89" fmla="*/ 629087 h 851161"/>
              <a:gd name="connsiteX90" fmla="*/ 4924058 w 11584247"/>
              <a:gd name="connsiteY90" fmla="*/ 645263 h 851161"/>
              <a:gd name="connsiteX91" fmla="*/ 4868616 w 11584247"/>
              <a:gd name="connsiteY91" fmla="*/ 683240 h 851161"/>
              <a:gd name="connsiteX92" fmla="*/ 4806175 w 11584247"/>
              <a:gd name="connsiteY92" fmla="*/ 686507 h 851161"/>
              <a:gd name="connsiteX93" fmla="*/ 4791312 w 11584247"/>
              <a:gd name="connsiteY93" fmla="*/ 653788 h 851161"/>
              <a:gd name="connsiteX94" fmla="*/ 4724634 w 11584247"/>
              <a:gd name="connsiteY94" fmla="*/ 668150 h 851161"/>
              <a:gd name="connsiteX95" fmla="*/ 4623526 w 11584247"/>
              <a:gd name="connsiteY95" fmla="*/ 693607 h 851161"/>
              <a:gd name="connsiteX96" fmla="*/ 4565119 w 11584247"/>
              <a:gd name="connsiteY96" fmla="*/ 699644 h 851161"/>
              <a:gd name="connsiteX97" fmla="*/ 4405682 w 11584247"/>
              <a:gd name="connsiteY97" fmla="*/ 725524 h 851161"/>
              <a:gd name="connsiteX98" fmla="*/ 4246062 w 11584247"/>
              <a:gd name="connsiteY98" fmla="*/ 758603 h 851161"/>
              <a:gd name="connsiteX99" fmla="*/ 4151948 w 11584247"/>
              <a:gd name="connsiteY99" fmla="*/ 818594 h 851161"/>
              <a:gd name="connsiteX100" fmla="*/ 4020693 w 11584247"/>
              <a:gd name="connsiteY100" fmla="*/ 841422 h 851161"/>
              <a:gd name="connsiteX101" fmla="*/ 3998789 w 11584247"/>
              <a:gd name="connsiteY101" fmla="*/ 851161 h 851161"/>
              <a:gd name="connsiteX102" fmla="*/ 3968135 w 11584247"/>
              <a:gd name="connsiteY102" fmla="*/ 845925 h 851161"/>
              <a:gd name="connsiteX103" fmla="*/ 3845234 w 11584247"/>
              <a:gd name="connsiteY103" fmla="*/ 823068 h 851161"/>
              <a:gd name="connsiteX104" fmla="*/ 3748200 w 11584247"/>
              <a:gd name="connsiteY104" fmla="*/ 788335 h 851161"/>
              <a:gd name="connsiteX105" fmla="*/ 3628646 w 11584247"/>
              <a:gd name="connsiteY105" fmla="*/ 815284 h 851161"/>
              <a:gd name="connsiteX106" fmla="*/ 3555292 w 11584247"/>
              <a:gd name="connsiteY106" fmla="*/ 808248 h 851161"/>
              <a:gd name="connsiteX107" fmla="*/ 3434444 w 11584247"/>
              <a:gd name="connsiteY107" fmla="*/ 760907 h 851161"/>
              <a:gd name="connsiteX108" fmla="*/ 3276756 w 11584247"/>
              <a:gd name="connsiteY108" fmla="*/ 777750 h 851161"/>
              <a:gd name="connsiteX109" fmla="*/ 3182139 w 11584247"/>
              <a:gd name="connsiteY109" fmla="*/ 789189 h 851161"/>
              <a:gd name="connsiteX110" fmla="*/ 3044242 w 11584247"/>
              <a:gd name="connsiteY110" fmla="*/ 738181 h 851161"/>
              <a:gd name="connsiteX111" fmla="*/ 2975529 w 11584247"/>
              <a:gd name="connsiteY111" fmla="*/ 720730 h 851161"/>
              <a:gd name="connsiteX112" fmla="*/ 2868812 w 11584247"/>
              <a:gd name="connsiteY112" fmla="*/ 709829 h 851161"/>
              <a:gd name="connsiteX113" fmla="*/ 2836257 w 11584247"/>
              <a:gd name="connsiteY113" fmla="*/ 703641 h 851161"/>
              <a:gd name="connsiteX114" fmla="*/ 2511817 w 11584247"/>
              <a:gd name="connsiteY114" fmla="*/ 610129 h 851161"/>
              <a:gd name="connsiteX115" fmla="*/ 2323450 w 11584247"/>
              <a:gd name="connsiteY115" fmla="*/ 692063 h 851161"/>
              <a:gd name="connsiteX116" fmla="*/ 2112485 w 11584247"/>
              <a:gd name="connsiteY116" fmla="*/ 710292 h 851161"/>
              <a:gd name="connsiteX117" fmla="*/ 2047386 w 11584247"/>
              <a:gd name="connsiteY117" fmla="*/ 669854 h 851161"/>
              <a:gd name="connsiteX118" fmla="*/ 2014871 w 11584247"/>
              <a:gd name="connsiteY118" fmla="*/ 671556 h 851161"/>
              <a:gd name="connsiteX119" fmla="*/ 1961527 w 11584247"/>
              <a:gd name="connsiteY119" fmla="*/ 678730 h 851161"/>
              <a:gd name="connsiteX120" fmla="*/ 1878931 w 11584247"/>
              <a:gd name="connsiteY120" fmla="*/ 661482 h 851161"/>
              <a:gd name="connsiteX121" fmla="*/ 1713886 w 11584247"/>
              <a:gd name="connsiteY121" fmla="*/ 668713 h 851161"/>
              <a:gd name="connsiteX122" fmla="*/ 1434049 w 11584247"/>
              <a:gd name="connsiteY122" fmla="*/ 595668 h 851161"/>
              <a:gd name="connsiteX123" fmla="*/ 1177354 w 11584247"/>
              <a:gd name="connsiteY123" fmla="*/ 614359 h 851161"/>
              <a:gd name="connsiteX124" fmla="*/ 1088947 w 11584247"/>
              <a:gd name="connsiteY124" fmla="*/ 617056 h 851161"/>
              <a:gd name="connsiteX125" fmla="*/ 998946 w 11584247"/>
              <a:gd name="connsiteY125" fmla="*/ 688407 h 851161"/>
              <a:gd name="connsiteX126" fmla="*/ 850523 w 11584247"/>
              <a:gd name="connsiteY126" fmla="*/ 684071 h 851161"/>
              <a:gd name="connsiteX127" fmla="*/ 775514 w 11584247"/>
              <a:gd name="connsiteY127" fmla="*/ 737451 h 851161"/>
              <a:gd name="connsiteX128" fmla="*/ 603494 w 11584247"/>
              <a:gd name="connsiteY128" fmla="*/ 710500 h 851161"/>
              <a:gd name="connsiteX129" fmla="*/ 564233 w 11584247"/>
              <a:gd name="connsiteY129" fmla="*/ 721324 h 851161"/>
              <a:gd name="connsiteX130" fmla="*/ 511527 w 11584247"/>
              <a:gd name="connsiteY130" fmla="*/ 744248 h 851161"/>
              <a:gd name="connsiteX131" fmla="*/ 337049 w 11584247"/>
              <a:gd name="connsiteY131" fmla="*/ 755307 h 851161"/>
              <a:gd name="connsiteX132" fmla="*/ 218766 w 11584247"/>
              <a:gd name="connsiteY132" fmla="*/ 732207 h 851161"/>
              <a:gd name="connsiteX133" fmla="*/ 104041 w 11584247"/>
              <a:gd name="connsiteY133" fmla="*/ 738210 h 851161"/>
              <a:gd name="connsiteX134" fmla="*/ 15455 w 11584247"/>
              <a:gd name="connsiteY134" fmla="*/ 751614 h 851161"/>
              <a:gd name="connsiteX135" fmla="*/ 0 w 11584247"/>
              <a:gd name="connsiteY135" fmla="*/ 741620 h 851161"/>
              <a:gd name="connsiteX136" fmla="*/ 0 w 11584247"/>
              <a:gd name="connsiteY13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958441 w 11584247"/>
              <a:gd name="connsiteY28" fmla="*/ 451389 h 851161"/>
              <a:gd name="connsiteX29" fmla="*/ 8869068 w 11584247"/>
              <a:gd name="connsiteY29" fmla="*/ 421230 h 851161"/>
              <a:gd name="connsiteX30" fmla="*/ 8863066 w 11584247"/>
              <a:gd name="connsiteY30" fmla="*/ 431598 h 851161"/>
              <a:gd name="connsiteX31" fmla="*/ 8805167 w 11584247"/>
              <a:gd name="connsiteY31" fmla="*/ 436877 h 851161"/>
              <a:gd name="connsiteX32" fmla="*/ 8593326 w 11584247"/>
              <a:gd name="connsiteY32" fmla="*/ 390816 h 851161"/>
              <a:gd name="connsiteX33" fmla="*/ 8480431 w 11584247"/>
              <a:gd name="connsiteY33" fmla="*/ 402916 h 851161"/>
              <a:gd name="connsiteX34" fmla="*/ 8441817 w 11584247"/>
              <a:gd name="connsiteY34" fmla="*/ 417619 h 851161"/>
              <a:gd name="connsiteX35" fmla="*/ 8377029 w 11584247"/>
              <a:gd name="connsiteY35" fmla="*/ 441608 h 851161"/>
              <a:gd name="connsiteX36" fmla="*/ 8332187 w 11584247"/>
              <a:gd name="connsiteY36" fmla="*/ 485172 h 851161"/>
              <a:gd name="connsiteX37" fmla="*/ 8276595 w 11584247"/>
              <a:gd name="connsiteY37" fmla="*/ 495073 h 851161"/>
              <a:gd name="connsiteX38" fmla="*/ 8259050 w 11584247"/>
              <a:gd name="connsiteY38" fmla="*/ 464220 h 851161"/>
              <a:gd name="connsiteX39" fmla="*/ 8201086 w 11584247"/>
              <a:gd name="connsiteY39" fmla="*/ 485570 h 851161"/>
              <a:gd name="connsiteX40" fmla="*/ 8113667 w 11584247"/>
              <a:gd name="connsiteY40" fmla="*/ 521596 h 851161"/>
              <a:gd name="connsiteX41" fmla="*/ 8062051 w 11584247"/>
              <a:gd name="connsiteY41" fmla="*/ 533812 h 851161"/>
              <a:gd name="connsiteX42" fmla="*/ 7922362 w 11584247"/>
              <a:gd name="connsiteY42" fmla="*/ 576478 h 851161"/>
              <a:gd name="connsiteX43" fmla="*/ 7783439 w 11584247"/>
              <a:gd name="connsiteY43" fmla="*/ 626299 h 851161"/>
              <a:gd name="connsiteX44" fmla="*/ 7721280 w 11584247"/>
              <a:gd name="connsiteY44" fmla="*/ 690417 h 851161"/>
              <a:gd name="connsiteX45" fmla="*/ 7713345 w 11584247"/>
              <a:gd name="connsiteY45" fmla="*/ 693363 h 851161"/>
              <a:gd name="connsiteX46" fmla="*/ 7691368 w 11584247"/>
              <a:gd name="connsiteY46" fmla="*/ 691272 h 851161"/>
              <a:gd name="connsiteX47" fmla="*/ 7683053 w 11584247"/>
              <a:gd name="connsiteY47" fmla="*/ 688814 h 851161"/>
              <a:gd name="connsiteX48" fmla="*/ 7670993 w 11584247"/>
              <a:gd name="connsiteY48" fmla="*/ 688775 h 851161"/>
              <a:gd name="connsiteX49" fmla="*/ 7670712 w 11584247"/>
              <a:gd name="connsiteY49" fmla="*/ 689306 h 851161"/>
              <a:gd name="connsiteX50" fmla="*/ 7659383 w 11584247"/>
              <a:gd name="connsiteY50" fmla="*/ 688227 h 851161"/>
              <a:gd name="connsiteX51" fmla="*/ 7603754 w 11584247"/>
              <a:gd name="connsiteY51" fmla="*/ 676226 h 851161"/>
              <a:gd name="connsiteX52" fmla="*/ 7532285 w 11584247"/>
              <a:gd name="connsiteY52" fmla="*/ 726440 h 851161"/>
              <a:gd name="connsiteX53" fmla="*/ 7502351 w 11584247"/>
              <a:gd name="connsiteY53" fmla="*/ 735020 h 851161"/>
              <a:gd name="connsiteX54" fmla="*/ 7486452 w 11584247"/>
              <a:gd name="connsiteY54" fmla="*/ 742445 h 851161"/>
              <a:gd name="connsiteX55" fmla="*/ 7485519 w 11584247"/>
              <a:gd name="connsiteY55" fmla="*/ 744742 h 851161"/>
              <a:gd name="connsiteX56" fmla="*/ 7432183 w 11584247"/>
              <a:gd name="connsiteY56" fmla="*/ 732969 h 851161"/>
              <a:gd name="connsiteX57" fmla="*/ 7425231 w 11584247"/>
              <a:gd name="connsiteY57" fmla="*/ 735688 h 851161"/>
              <a:gd name="connsiteX58" fmla="*/ 7390298 w 11584247"/>
              <a:gd name="connsiteY58" fmla="*/ 722535 h 851161"/>
              <a:gd name="connsiteX59" fmla="*/ 7372339 w 11584247"/>
              <a:gd name="connsiteY59" fmla="*/ 718662 h 851161"/>
              <a:gd name="connsiteX60" fmla="*/ 7367083 w 11584247"/>
              <a:gd name="connsiteY60" fmla="*/ 711540 h 851161"/>
              <a:gd name="connsiteX61" fmla="*/ 7340667 w 11584247"/>
              <a:gd name="connsiteY61" fmla="*/ 708883 h 851161"/>
              <a:gd name="connsiteX62" fmla="*/ 7337703 w 11584247"/>
              <a:gd name="connsiteY62" fmla="*/ 710851 h 851161"/>
              <a:gd name="connsiteX63" fmla="*/ 7315659 w 11584247"/>
              <a:gd name="connsiteY63" fmla="*/ 700203 h 851161"/>
              <a:gd name="connsiteX64" fmla="*/ 7296872 w 11584247"/>
              <a:gd name="connsiteY64" fmla="*/ 681057 h 851161"/>
              <a:gd name="connsiteX65" fmla="*/ 7073219 w 11584247"/>
              <a:gd name="connsiteY65" fmla="*/ 690480 h 851161"/>
              <a:gd name="connsiteX66" fmla="*/ 6877450 w 11584247"/>
              <a:gd name="connsiteY66" fmla="*/ 609704 h 851161"/>
              <a:gd name="connsiteX67" fmla="*/ 6756132 w 11584247"/>
              <a:gd name="connsiteY67" fmla="*/ 617104 h 851161"/>
              <a:gd name="connsiteX68" fmla="*/ 6717066 w 11584247"/>
              <a:gd name="connsiteY68" fmla="*/ 663516 h 851161"/>
              <a:gd name="connsiteX69" fmla="*/ 6414326 w 11584247"/>
              <a:gd name="connsiteY69" fmla="*/ 637792 h 851161"/>
              <a:gd name="connsiteX70" fmla="*/ 6337636 w 11584247"/>
              <a:gd name="connsiteY70" fmla="*/ 651977 h 851161"/>
              <a:gd name="connsiteX71" fmla="*/ 6268828 w 11584247"/>
              <a:gd name="connsiteY71" fmla="*/ 622080 h 851161"/>
              <a:gd name="connsiteX72" fmla="*/ 6241133 w 11584247"/>
              <a:gd name="connsiteY72" fmla="*/ 637096 h 851161"/>
              <a:gd name="connsiteX73" fmla="*/ 6236372 w 11584247"/>
              <a:gd name="connsiteY73" fmla="*/ 640150 h 851161"/>
              <a:gd name="connsiteX74" fmla="*/ 6217005 w 11584247"/>
              <a:gd name="connsiteY74" fmla="*/ 642256 h 851161"/>
              <a:gd name="connsiteX75" fmla="*/ 6211934 w 11584247"/>
              <a:gd name="connsiteY75" fmla="*/ 655497 h 851161"/>
              <a:gd name="connsiteX76" fmla="*/ 6183064 w 11584247"/>
              <a:gd name="connsiteY76" fmla="*/ 667728 h 851161"/>
              <a:gd name="connsiteX77" fmla="*/ 6147308 w 11584247"/>
              <a:gd name="connsiteY77" fmla="*/ 668073 h 851161"/>
              <a:gd name="connsiteX78" fmla="*/ 5977154 w 11584247"/>
              <a:gd name="connsiteY78" fmla="*/ 655579 h 851161"/>
              <a:gd name="connsiteX79" fmla="*/ 5875486 w 11584247"/>
              <a:gd name="connsiteY79" fmla="*/ 656164 h 851161"/>
              <a:gd name="connsiteX80" fmla="*/ 5837074 w 11584247"/>
              <a:gd name="connsiteY80" fmla="*/ 669047 h 851161"/>
              <a:gd name="connsiteX81" fmla="*/ 5783293 w 11584247"/>
              <a:gd name="connsiteY81" fmla="*/ 678526 h 851161"/>
              <a:gd name="connsiteX82" fmla="*/ 5688540 w 11584247"/>
              <a:gd name="connsiteY82" fmla="*/ 705055 h 851161"/>
              <a:gd name="connsiteX83" fmla="*/ 5560952 w 11584247"/>
              <a:gd name="connsiteY83" fmla="*/ 723655 h 851161"/>
              <a:gd name="connsiteX84" fmla="*/ 5467137 w 11584247"/>
              <a:gd name="connsiteY84" fmla="*/ 683142 h 851161"/>
              <a:gd name="connsiteX85" fmla="*/ 5459069 w 11584247"/>
              <a:gd name="connsiteY85" fmla="*/ 692731 h 851161"/>
              <a:gd name="connsiteX86" fmla="*/ 5394755 w 11584247"/>
              <a:gd name="connsiteY86" fmla="*/ 691136 h 851161"/>
              <a:gd name="connsiteX87" fmla="*/ 5168758 w 11584247"/>
              <a:gd name="connsiteY87" fmla="*/ 620360 h 851161"/>
              <a:gd name="connsiteX88" fmla="*/ 5043093 w 11584247"/>
              <a:gd name="connsiteY88" fmla="*/ 619043 h 851161"/>
              <a:gd name="connsiteX89" fmla="*/ 4998604 w 11584247"/>
              <a:gd name="connsiteY89" fmla="*/ 629087 h 851161"/>
              <a:gd name="connsiteX90" fmla="*/ 4924058 w 11584247"/>
              <a:gd name="connsiteY90" fmla="*/ 645263 h 851161"/>
              <a:gd name="connsiteX91" fmla="*/ 4868616 w 11584247"/>
              <a:gd name="connsiteY91" fmla="*/ 683240 h 851161"/>
              <a:gd name="connsiteX92" fmla="*/ 4806175 w 11584247"/>
              <a:gd name="connsiteY92" fmla="*/ 686507 h 851161"/>
              <a:gd name="connsiteX93" fmla="*/ 4791312 w 11584247"/>
              <a:gd name="connsiteY93" fmla="*/ 653788 h 851161"/>
              <a:gd name="connsiteX94" fmla="*/ 4724634 w 11584247"/>
              <a:gd name="connsiteY94" fmla="*/ 668150 h 851161"/>
              <a:gd name="connsiteX95" fmla="*/ 4623526 w 11584247"/>
              <a:gd name="connsiteY95" fmla="*/ 693607 h 851161"/>
              <a:gd name="connsiteX96" fmla="*/ 4565119 w 11584247"/>
              <a:gd name="connsiteY96" fmla="*/ 699644 h 851161"/>
              <a:gd name="connsiteX97" fmla="*/ 4405682 w 11584247"/>
              <a:gd name="connsiteY97" fmla="*/ 725524 h 851161"/>
              <a:gd name="connsiteX98" fmla="*/ 4246062 w 11584247"/>
              <a:gd name="connsiteY98" fmla="*/ 758603 h 851161"/>
              <a:gd name="connsiteX99" fmla="*/ 4151948 w 11584247"/>
              <a:gd name="connsiteY99" fmla="*/ 818594 h 851161"/>
              <a:gd name="connsiteX100" fmla="*/ 4020693 w 11584247"/>
              <a:gd name="connsiteY100" fmla="*/ 841422 h 851161"/>
              <a:gd name="connsiteX101" fmla="*/ 3998789 w 11584247"/>
              <a:gd name="connsiteY101" fmla="*/ 851161 h 851161"/>
              <a:gd name="connsiteX102" fmla="*/ 3968135 w 11584247"/>
              <a:gd name="connsiteY102" fmla="*/ 845925 h 851161"/>
              <a:gd name="connsiteX103" fmla="*/ 3845234 w 11584247"/>
              <a:gd name="connsiteY103" fmla="*/ 823068 h 851161"/>
              <a:gd name="connsiteX104" fmla="*/ 3748200 w 11584247"/>
              <a:gd name="connsiteY104" fmla="*/ 788335 h 851161"/>
              <a:gd name="connsiteX105" fmla="*/ 3628646 w 11584247"/>
              <a:gd name="connsiteY105" fmla="*/ 815284 h 851161"/>
              <a:gd name="connsiteX106" fmla="*/ 3555292 w 11584247"/>
              <a:gd name="connsiteY106" fmla="*/ 808248 h 851161"/>
              <a:gd name="connsiteX107" fmla="*/ 3434444 w 11584247"/>
              <a:gd name="connsiteY107" fmla="*/ 760907 h 851161"/>
              <a:gd name="connsiteX108" fmla="*/ 3276756 w 11584247"/>
              <a:gd name="connsiteY108" fmla="*/ 777750 h 851161"/>
              <a:gd name="connsiteX109" fmla="*/ 3182139 w 11584247"/>
              <a:gd name="connsiteY109" fmla="*/ 789189 h 851161"/>
              <a:gd name="connsiteX110" fmla="*/ 3044242 w 11584247"/>
              <a:gd name="connsiteY110" fmla="*/ 738181 h 851161"/>
              <a:gd name="connsiteX111" fmla="*/ 2975529 w 11584247"/>
              <a:gd name="connsiteY111" fmla="*/ 720730 h 851161"/>
              <a:gd name="connsiteX112" fmla="*/ 2868812 w 11584247"/>
              <a:gd name="connsiteY112" fmla="*/ 709829 h 851161"/>
              <a:gd name="connsiteX113" fmla="*/ 2836257 w 11584247"/>
              <a:gd name="connsiteY113" fmla="*/ 703641 h 851161"/>
              <a:gd name="connsiteX114" fmla="*/ 2511817 w 11584247"/>
              <a:gd name="connsiteY114" fmla="*/ 610129 h 851161"/>
              <a:gd name="connsiteX115" fmla="*/ 2323450 w 11584247"/>
              <a:gd name="connsiteY115" fmla="*/ 692063 h 851161"/>
              <a:gd name="connsiteX116" fmla="*/ 2112485 w 11584247"/>
              <a:gd name="connsiteY116" fmla="*/ 710292 h 851161"/>
              <a:gd name="connsiteX117" fmla="*/ 2047386 w 11584247"/>
              <a:gd name="connsiteY117" fmla="*/ 669854 h 851161"/>
              <a:gd name="connsiteX118" fmla="*/ 2014871 w 11584247"/>
              <a:gd name="connsiteY118" fmla="*/ 671556 h 851161"/>
              <a:gd name="connsiteX119" fmla="*/ 1961527 w 11584247"/>
              <a:gd name="connsiteY119" fmla="*/ 678730 h 851161"/>
              <a:gd name="connsiteX120" fmla="*/ 1878931 w 11584247"/>
              <a:gd name="connsiteY120" fmla="*/ 661482 h 851161"/>
              <a:gd name="connsiteX121" fmla="*/ 1713886 w 11584247"/>
              <a:gd name="connsiteY121" fmla="*/ 668713 h 851161"/>
              <a:gd name="connsiteX122" fmla="*/ 1434049 w 11584247"/>
              <a:gd name="connsiteY122" fmla="*/ 595668 h 851161"/>
              <a:gd name="connsiteX123" fmla="*/ 1177354 w 11584247"/>
              <a:gd name="connsiteY123" fmla="*/ 614359 h 851161"/>
              <a:gd name="connsiteX124" fmla="*/ 1088947 w 11584247"/>
              <a:gd name="connsiteY124" fmla="*/ 617056 h 851161"/>
              <a:gd name="connsiteX125" fmla="*/ 998946 w 11584247"/>
              <a:gd name="connsiteY125" fmla="*/ 688407 h 851161"/>
              <a:gd name="connsiteX126" fmla="*/ 775514 w 11584247"/>
              <a:gd name="connsiteY126" fmla="*/ 737451 h 851161"/>
              <a:gd name="connsiteX127" fmla="*/ 603494 w 11584247"/>
              <a:gd name="connsiteY127" fmla="*/ 710500 h 851161"/>
              <a:gd name="connsiteX128" fmla="*/ 564233 w 11584247"/>
              <a:gd name="connsiteY128" fmla="*/ 721324 h 851161"/>
              <a:gd name="connsiteX129" fmla="*/ 511527 w 11584247"/>
              <a:gd name="connsiteY129" fmla="*/ 744248 h 851161"/>
              <a:gd name="connsiteX130" fmla="*/ 337049 w 11584247"/>
              <a:gd name="connsiteY130" fmla="*/ 755307 h 851161"/>
              <a:gd name="connsiteX131" fmla="*/ 218766 w 11584247"/>
              <a:gd name="connsiteY131" fmla="*/ 732207 h 851161"/>
              <a:gd name="connsiteX132" fmla="*/ 104041 w 11584247"/>
              <a:gd name="connsiteY132" fmla="*/ 738210 h 851161"/>
              <a:gd name="connsiteX133" fmla="*/ 15455 w 11584247"/>
              <a:gd name="connsiteY133" fmla="*/ 751614 h 851161"/>
              <a:gd name="connsiteX134" fmla="*/ 0 w 11584247"/>
              <a:gd name="connsiteY134" fmla="*/ 741620 h 851161"/>
              <a:gd name="connsiteX135" fmla="*/ 0 w 11584247"/>
              <a:gd name="connsiteY13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958441 w 11584247"/>
              <a:gd name="connsiteY28" fmla="*/ 451389 h 851161"/>
              <a:gd name="connsiteX29" fmla="*/ 8869068 w 11584247"/>
              <a:gd name="connsiteY29" fmla="*/ 421230 h 851161"/>
              <a:gd name="connsiteX30" fmla="*/ 8863066 w 11584247"/>
              <a:gd name="connsiteY30" fmla="*/ 431598 h 851161"/>
              <a:gd name="connsiteX31" fmla="*/ 8805167 w 11584247"/>
              <a:gd name="connsiteY31" fmla="*/ 436877 h 851161"/>
              <a:gd name="connsiteX32" fmla="*/ 8593326 w 11584247"/>
              <a:gd name="connsiteY32" fmla="*/ 390816 h 851161"/>
              <a:gd name="connsiteX33" fmla="*/ 8480431 w 11584247"/>
              <a:gd name="connsiteY33" fmla="*/ 402916 h 851161"/>
              <a:gd name="connsiteX34" fmla="*/ 8441817 w 11584247"/>
              <a:gd name="connsiteY34" fmla="*/ 417619 h 851161"/>
              <a:gd name="connsiteX35" fmla="*/ 8377029 w 11584247"/>
              <a:gd name="connsiteY35" fmla="*/ 441608 h 851161"/>
              <a:gd name="connsiteX36" fmla="*/ 8332187 w 11584247"/>
              <a:gd name="connsiteY36" fmla="*/ 485172 h 851161"/>
              <a:gd name="connsiteX37" fmla="*/ 8276595 w 11584247"/>
              <a:gd name="connsiteY37" fmla="*/ 495073 h 851161"/>
              <a:gd name="connsiteX38" fmla="*/ 8259050 w 11584247"/>
              <a:gd name="connsiteY38" fmla="*/ 464220 h 851161"/>
              <a:gd name="connsiteX39" fmla="*/ 8201086 w 11584247"/>
              <a:gd name="connsiteY39" fmla="*/ 485570 h 851161"/>
              <a:gd name="connsiteX40" fmla="*/ 8113667 w 11584247"/>
              <a:gd name="connsiteY40" fmla="*/ 521596 h 851161"/>
              <a:gd name="connsiteX41" fmla="*/ 8062051 w 11584247"/>
              <a:gd name="connsiteY41" fmla="*/ 533812 h 851161"/>
              <a:gd name="connsiteX42" fmla="*/ 7922362 w 11584247"/>
              <a:gd name="connsiteY42" fmla="*/ 576478 h 851161"/>
              <a:gd name="connsiteX43" fmla="*/ 7783439 w 11584247"/>
              <a:gd name="connsiteY43" fmla="*/ 626299 h 851161"/>
              <a:gd name="connsiteX44" fmla="*/ 7721280 w 11584247"/>
              <a:gd name="connsiteY44" fmla="*/ 690417 h 851161"/>
              <a:gd name="connsiteX45" fmla="*/ 7713345 w 11584247"/>
              <a:gd name="connsiteY45" fmla="*/ 693363 h 851161"/>
              <a:gd name="connsiteX46" fmla="*/ 7691368 w 11584247"/>
              <a:gd name="connsiteY46" fmla="*/ 691272 h 851161"/>
              <a:gd name="connsiteX47" fmla="*/ 7683053 w 11584247"/>
              <a:gd name="connsiteY47" fmla="*/ 688814 h 851161"/>
              <a:gd name="connsiteX48" fmla="*/ 7670993 w 11584247"/>
              <a:gd name="connsiteY48" fmla="*/ 688775 h 851161"/>
              <a:gd name="connsiteX49" fmla="*/ 7670712 w 11584247"/>
              <a:gd name="connsiteY49" fmla="*/ 689306 h 851161"/>
              <a:gd name="connsiteX50" fmla="*/ 7659383 w 11584247"/>
              <a:gd name="connsiteY50" fmla="*/ 688227 h 851161"/>
              <a:gd name="connsiteX51" fmla="*/ 7603754 w 11584247"/>
              <a:gd name="connsiteY51" fmla="*/ 676226 h 851161"/>
              <a:gd name="connsiteX52" fmla="*/ 7532285 w 11584247"/>
              <a:gd name="connsiteY52" fmla="*/ 726440 h 851161"/>
              <a:gd name="connsiteX53" fmla="*/ 7502351 w 11584247"/>
              <a:gd name="connsiteY53" fmla="*/ 735020 h 851161"/>
              <a:gd name="connsiteX54" fmla="*/ 7486452 w 11584247"/>
              <a:gd name="connsiteY54" fmla="*/ 742445 h 851161"/>
              <a:gd name="connsiteX55" fmla="*/ 7485519 w 11584247"/>
              <a:gd name="connsiteY55" fmla="*/ 744742 h 851161"/>
              <a:gd name="connsiteX56" fmla="*/ 7432183 w 11584247"/>
              <a:gd name="connsiteY56" fmla="*/ 732969 h 851161"/>
              <a:gd name="connsiteX57" fmla="*/ 7425231 w 11584247"/>
              <a:gd name="connsiteY57" fmla="*/ 735688 h 851161"/>
              <a:gd name="connsiteX58" fmla="*/ 7390298 w 11584247"/>
              <a:gd name="connsiteY58" fmla="*/ 722535 h 851161"/>
              <a:gd name="connsiteX59" fmla="*/ 7372339 w 11584247"/>
              <a:gd name="connsiteY59" fmla="*/ 718662 h 851161"/>
              <a:gd name="connsiteX60" fmla="*/ 7367083 w 11584247"/>
              <a:gd name="connsiteY60" fmla="*/ 711540 h 851161"/>
              <a:gd name="connsiteX61" fmla="*/ 7340667 w 11584247"/>
              <a:gd name="connsiteY61" fmla="*/ 708883 h 851161"/>
              <a:gd name="connsiteX62" fmla="*/ 7337703 w 11584247"/>
              <a:gd name="connsiteY62" fmla="*/ 710851 h 851161"/>
              <a:gd name="connsiteX63" fmla="*/ 7315659 w 11584247"/>
              <a:gd name="connsiteY63" fmla="*/ 700203 h 851161"/>
              <a:gd name="connsiteX64" fmla="*/ 7296872 w 11584247"/>
              <a:gd name="connsiteY64" fmla="*/ 681057 h 851161"/>
              <a:gd name="connsiteX65" fmla="*/ 7073219 w 11584247"/>
              <a:gd name="connsiteY65" fmla="*/ 690480 h 851161"/>
              <a:gd name="connsiteX66" fmla="*/ 6877450 w 11584247"/>
              <a:gd name="connsiteY66" fmla="*/ 609704 h 851161"/>
              <a:gd name="connsiteX67" fmla="*/ 6756132 w 11584247"/>
              <a:gd name="connsiteY67" fmla="*/ 617104 h 851161"/>
              <a:gd name="connsiteX68" fmla="*/ 6414326 w 11584247"/>
              <a:gd name="connsiteY68" fmla="*/ 637792 h 851161"/>
              <a:gd name="connsiteX69" fmla="*/ 6337636 w 11584247"/>
              <a:gd name="connsiteY69" fmla="*/ 651977 h 851161"/>
              <a:gd name="connsiteX70" fmla="*/ 6268828 w 11584247"/>
              <a:gd name="connsiteY70" fmla="*/ 622080 h 851161"/>
              <a:gd name="connsiteX71" fmla="*/ 6241133 w 11584247"/>
              <a:gd name="connsiteY71" fmla="*/ 637096 h 851161"/>
              <a:gd name="connsiteX72" fmla="*/ 6236372 w 11584247"/>
              <a:gd name="connsiteY72" fmla="*/ 640150 h 851161"/>
              <a:gd name="connsiteX73" fmla="*/ 6217005 w 11584247"/>
              <a:gd name="connsiteY73" fmla="*/ 642256 h 851161"/>
              <a:gd name="connsiteX74" fmla="*/ 6211934 w 11584247"/>
              <a:gd name="connsiteY74" fmla="*/ 655497 h 851161"/>
              <a:gd name="connsiteX75" fmla="*/ 6183064 w 11584247"/>
              <a:gd name="connsiteY75" fmla="*/ 667728 h 851161"/>
              <a:gd name="connsiteX76" fmla="*/ 6147308 w 11584247"/>
              <a:gd name="connsiteY76" fmla="*/ 668073 h 851161"/>
              <a:gd name="connsiteX77" fmla="*/ 5977154 w 11584247"/>
              <a:gd name="connsiteY77" fmla="*/ 655579 h 851161"/>
              <a:gd name="connsiteX78" fmla="*/ 5875486 w 11584247"/>
              <a:gd name="connsiteY78" fmla="*/ 656164 h 851161"/>
              <a:gd name="connsiteX79" fmla="*/ 5837074 w 11584247"/>
              <a:gd name="connsiteY79" fmla="*/ 669047 h 851161"/>
              <a:gd name="connsiteX80" fmla="*/ 5783293 w 11584247"/>
              <a:gd name="connsiteY80" fmla="*/ 678526 h 851161"/>
              <a:gd name="connsiteX81" fmla="*/ 5688540 w 11584247"/>
              <a:gd name="connsiteY81" fmla="*/ 705055 h 851161"/>
              <a:gd name="connsiteX82" fmla="*/ 5560952 w 11584247"/>
              <a:gd name="connsiteY82" fmla="*/ 723655 h 851161"/>
              <a:gd name="connsiteX83" fmla="*/ 5467137 w 11584247"/>
              <a:gd name="connsiteY83" fmla="*/ 683142 h 851161"/>
              <a:gd name="connsiteX84" fmla="*/ 5459069 w 11584247"/>
              <a:gd name="connsiteY84" fmla="*/ 692731 h 851161"/>
              <a:gd name="connsiteX85" fmla="*/ 5394755 w 11584247"/>
              <a:gd name="connsiteY85" fmla="*/ 691136 h 851161"/>
              <a:gd name="connsiteX86" fmla="*/ 5168758 w 11584247"/>
              <a:gd name="connsiteY86" fmla="*/ 620360 h 851161"/>
              <a:gd name="connsiteX87" fmla="*/ 5043093 w 11584247"/>
              <a:gd name="connsiteY87" fmla="*/ 619043 h 851161"/>
              <a:gd name="connsiteX88" fmla="*/ 4998604 w 11584247"/>
              <a:gd name="connsiteY88" fmla="*/ 629087 h 851161"/>
              <a:gd name="connsiteX89" fmla="*/ 4924058 w 11584247"/>
              <a:gd name="connsiteY89" fmla="*/ 645263 h 851161"/>
              <a:gd name="connsiteX90" fmla="*/ 4868616 w 11584247"/>
              <a:gd name="connsiteY90" fmla="*/ 683240 h 851161"/>
              <a:gd name="connsiteX91" fmla="*/ 4806175 w 11584247"/>
              <a:gd name="connsiteY91" fmla="*/ 686507 h 851161"/>
              <a:gd name="connsiteX92" fmla="*/ 4791312 w 11584247"/>
              <a:gd name="connsiteY92" fmla="*/ 653788 h 851161"/>
              <a:gd name="connsiteX93" fmla="*/ 4724634 w 11584247"/>
              <a:gd name="connsiteY93" fmla="*/ 668150 h 851161"/>
              <a:gd name="connsiteX94" fmla="*/ 4623526 w 11584247"/>
              <a:gd name="connsiteY94" fmla="*/ 693607 h 851161"/>
              <a:gd name="connsiteX95" fmla="*/ 4565119 w 11584247"/>
              <a:gd name="connsiteY95" fmla="*/ 699644 h 851161"/>
              <a:gd name="connsiteX96" fmla="*/ 4405682 w 11584247"/>
              <a:gd name="connsiteY96" fmla="*/ 725524 h 851161"/>
              <a:gd name="connsiteX97" fmla="*/ 4246062 w 11584247"/>
              <a:gd name="connsiteY97" fmla="*/ 758603 h 851161"/>
              <a:gd name="connsiteX98" fmla="*/ 4151948 w 11584247"/>
              <a:gd name="connsiteY98" fmla="*/ 818594 h 851161"/>
              <a:gd name="connsiteX99" fmla="*/ 4020693 w 11584247"/>
              <a:gd name="connsiteY99" fmla="*/ 841422 h 851161"/>
              <a:gd name="connsiteX100" fmla="*/ 3998789 w 11584247"/>
              <a:gd name="connsiteY100" fmla="*/ 851161 h 851161"/>
              <a:gd name="connsiteX101" fmla="*/ 3968135 w 11584247"/>
              <a:gd name="connsiteY101" fmla="*/ 845925 h 851161"/>
              <a:gd name="connsiteX102" fmla="*/ 3845234 w 11584247"/>
              <a:gd name="connsiteY102" fmla="*/ 823068 h 851161"/>
              <a:gd name="connsiteX103" fmla="*/ 3748200 w 11584247"/>
              <a:gd name="connsiteY103" fmla="*/ 788335 h 851161"/>
              <a:gd name="connsiteX104" fmla="*/ 3628646 w 11584247"/>
              <a:gd name="connsiteY104" fmla="*/ 815284 h 851161"/>
              <a:gd name="connsiteX105" fmla="*/ 3555292 w 11584247"/>
              <a:gd name="connsiteY105" fmla="*/ 808248 h 851161"/>
              <a:gd name="connsiteX106" fmla="*/ 3434444 w 11584247"/>
              <a:gd name="connsiteY106" fmla="*/ 760907 h 851161"/>
              <a:gd name="connsiteX107" fmla="*/ 3276756 w 11584247"/>
              <a:gd name="connsiteY107" fmla="*/ 777750 h 851161"/>
              <a:gd name="connsiteX108" fmla="*/ 3182139 w 11584247"/>
              <a:gd name="connsiteY108" fmla="*/ 789189 h 851161"/>
              <a:gd name="connsiteX109" fmla="*/ 3044242 w 11584247"/>
              <a:gd name="connsiteY109" fmla="*/ 738181 h 851161"/>
              <a:gd name="connsiteX110" fmla="*/ 2975529 w 11584247"/>
              <a:gd name="connsiteY110" fmla="*/ 720730 h 851161"/>
              <a:gd name="connsiteX111" fmla="*/ 2868812 w 11584247"/>
              <a:gd name="connsiteY111" fmla="*/ 709829 h 851161"/>
              <a:gd name="connsiteX112" fmla="*/ 2836257 w 11584247"/>
              <a:gd name="connsiteY112" fmla="*/ 703641 h 851161"/>
              <a:gd name="connsiteX113" fmla="*/ 2511817 w 11584247"/>
              <a:gd name="connsiteY113" fmla="*/ 610129 h 851161"/>
              <a:gd name="connsiteX114" fmla="*/ 2323450 w 11584247"/>
              <a:gd name="connsiteY114" fmla="*/ 692063 h 851161"/>
              <a:gd name="connsiteX115" fmla="*/ 2112485 w 11584247"/>
              <a:gd name="connsiteY115" fmla="*/ 710292 h 851161"/>
              <a:gd name="connsiteX116" fmla="*/ 2047386 w 11584247"/>
              <a:gd name="connsiteY116" fmla="*/ 669854 h 851161"/>
              <a:gd name="connsiteX117" fmla="*/ 2014871 w 11584247"/>
              <a:gd name="connsiteY117" fmla="*/ 671556 h 851161"/>
              <a:gd name="connsiteX118" fmla="*/ 1961527 w 11584247"/>
              <a:gd name="connsiteY118" fmla="*/ 678730 h 851161"/>
              <a:gd name="connsiteX119" fmla="*/ 1878931 w 11584247"/>
              <a:gd name="connsiteY119" fmla="*/ 661482 h 851161"/>
              <a:gd name="connsiteX120" fmla="*/ 1713886 w 11584247"/>
              <a:gd name="connsiteY120" fmla="*/ 668713 h 851161"/>
              <a:gd name="connsiteX121" fmla="*/ 1434049 w 11584247"/>
              <a:gd name="connsiteY121" fmla="*/ 595668 h 851161"/>
              <a:gd name="connsiteX122" fmla="*/ 1177354 w 11584247"/>
              <a:gd name="connsiteY122" fmla="*/ 614359 h 851161"/>
              <a:gd name="connsiteX123" fmla="*/ 1088947 w 11584247"/>
              <a:gd name="connsiteY123" fmla="*/ 617056 h 851161"/>
              <a:gd name="connsiteX124" fmla="*/ 998946 w 11584247"/>
              <a:gd name="connsiteY124" fmla="*/ 688407 h 851161"/>
              <a:gd name="connsiteX125" fmla="*/ 775514 w 11584247"/>
              <a:gd name="connsiteY125" fmla="*/ 737451 h 851161"/>
              <a:gd name="connsiteX126" fmla="*/ 603494 w 11584247"/>
              <a:gd name="connsiteY126" fmla="*/ 710500 h 851161"/>
              <a:gd name="connsiteX127" fmla="*/ 564233 w 11584247"/>
              <a:gd name="connsiteY127" fmla="*/ 721324 h 851161"/>
              <a:gd name="connsiteX128" fmla="*/ 511527 w 11584247"/>
              <a:gd name="connsiteY128" fmla="*/ 744248 h 851161"/>
              <a:gd name="connsiteX129" fmla="*/ 337049 w 11584247"/>
              <a:gd name="connsiteY129" fmla="*/ 755307 h 851161"/>
              <a:gd name="connsiteX130" fmla="*/ 218766 w 11584247"/>
              <a:gd name="connsiteY130" fmla="*/ 732207 h 851161"/>
              <a:gd name="connsiteX131" fmla="*/ 104041 w 11584247"/>
              <a:gd name="connsiteY131" fmla="*/ 738210 h 851161"/>
              <a:gd name="connsiteX132" fmla="*/ 15455 w 11584247"/>
              <a:gd name="connsiteY132" fmla="*/ 751614 h 851161"/>
              <a:gd name="connsiteX133" fmla="*/ 0 w 11584247"/>
              <a:gd name="connsiteY133" fmla="*/ 741620 h 851161"/>
              <a:gd name="connsiteX134" fmla="*/ 0 w 11584247"/>
              <a:gd name="connsiteY13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869068 w 11584247"/>
              <a:gd name="connsiteY28" fmla="*/ 421230 h 851161"/>
              <a:gd name="connsiteX29" fmla="*/ 8863066 w 11584247"/>
              <a:gd name="connsiteY29" fmla="*/ 431598 h 851161"/>
              <a:gd name="connsiteX30" fmla="*/ 8805167 w 11584247"/>
              <a:gd name="connsiteY30" fmla="*/ 436877 h 851161"/>
              <a:gd name="connsiteX31" fmla="*/ 8593326 w 11584247"/>
              <a:gd name="connsiteY31" fmla="*/ 390816 h 851161"/>
              <a:gd name="connsiteX32" fmla="*/ 8480431 w 11584247"/>
              <a:gd name="connsiteY32" fmla="*/ 402916 h 851161"/>
              <a:gd name="connsiteX33" fmla="*/ 8441817 w 11584247"/>
              <a:gd name="connsiteY33" fmla="*/ 417619 h 851161"/>
              <a:gd name="connsiteX34" fmla="*/ 8377029 w 11584247"/>
              <a:gd name="connsiteY34" fmla="*/ 441608 h 851161"/>
              <a:gd name="connsiteX35" fmla="*/ 8332187 w 11584247"/>
              <a:gd name="connsiteY35" fmla="*/ 485172 h 851161"/>
              <a:gd name="connsiteX36" fmla="*/ 8276595 w 11584247"/>
              <a:gd name="connsiteY36" fmla="*/ 495073 h 851161"/>
              <a:gd name="connsiteX37" fmla="*/ 8259050 w 11584247"/>
              <a:gd name="connsiteY37" fmla="*/ 464220 h 851161"/>
              <a:gd name="connsiteX38" fmla="*/ 8201086 w 11584247"/>
              <a:gd name="connsiteY38" fmla="*/ 485570 h 851161"/>
              <a:gd name="connsiteX39" fmla="*/ 8113667 w 11584247"/>
              <a:gd name="connsiteY39" fmla="*/ 521596 h 851161"/>
              <a:gd name="connsiteX40" fmla="*/ 8062051 w 11584247"/>
              <a:gd name="connsiteY40" fmla="*/ 533812 h 851161"/>
              <a:gd name="connsiteX41" fmla="*/ 7922362 w 11584247"/>
              <a:gd name="connsiteY41" fmla="*/ 576478 h 851161"/>
              <a:gd name="connsiteX42" fmla="*/ 7783439 w 11584247"/>
              <a:gd name="connsiteY42" fmla="*/ 626299 h 851161"/>
              <a:gd name="connsiteX43" fmla="*/ 7721280 w 11584247"/>
              <a:gd name="connsiteY43" fmla="*/ 690417 h 851161"/>
              <a:gd name="connsiteX44" fmla="*/ 7713345 w 11584247"/>
              <a:gd name="connsiteY44" fmla="*/ 693363 h 851161"/>
              <a:gd name="connsiteX45" fmla="*/ 7691368 w 11584247"/>
              <a:gd name="connsiteY45" fmla="*/ 691272 h 851161"/>
              <a:gd name="connsiteX46" fmla="*/ 7683053 w 11584247"/>
              <a:gd name="connsiteY46" fmla="*/ 688814 h 851161"/>
              <a:gd name="connsiteX47" fmla="*/ 7670993 w 11584247"/>
              <a:gd name="connsiteY47" fmla="*/ 688775 h 851161"/>
              <a:gd name="connsiteX48" fmla="*/ 7670712 w 11584247"/>
              <a:gd name="connsiteY48" fmla="*/ 689306 h 851161"/>
              <a:gd name="connsiteX49" fmla="*/ 7659383 w 11584247"/>
              <a:gd name="connsiteY49" fmla="*/ 688227 h 851161"/>
              <a:gd name="connsiteX50" fmla="*/ 7603754 w 11584247"/>
              <a:gd name="connsiteY50" fmla="*/ 676226 h 851161"/>
              <a:gd name="connsiteX51" fmla="*/ 7532285 w 11584247"/>
              <a:gd name="connsiteY51" fmla="*/ 726440 h 851161"/>
              <a:gd name="connsiteX52" fmla="*/ 7502351 w 11584247"/>
              <a:gd name="connsiteY52" fmla="*/ 735020 h 851161"/>
              <a:gd name="connsiteX53" fmla="*/ 7486452 w 11584247"/>
              <a:gd name="connsiteY53" fmla="*/ 742445 h 851161"/>
              <a:gd name="connsiteX54" fmla="*/ 7485519 w 11584247"/>
              <a:gd name="connsiteY54" fmla="*/ 744742 h 851161"/>
              <a:gd name="connsiteX55" fmla="*/ 7432183 w 11584247"/>
              <a:gd name="connsiteY55" fmla="*/ 732969 h 851161"/>
              <a:gd name="connsiteX56" fmla="*/ 7425231 w 11584247"/>
              <a:gd name="connsiteY56" fmla="*/ 735688 h 851161"/>
              <a:gd name="connsiteX57" fmla="*/ 7390298 w 11584247"/>
              <a:gd name="connsiteY57" fmla="*/ 722535 h 851161"/>
              <a:gd name="connsiteX58" fmla="*/ 7372339 w 11584247"/>
              <a:gd name="connsiteY58" fmla="*/ 718662 h 851161"/>
              <a:gd name="connsiteX59" fmla="*/ 7367083 w 11584247"/>
              <a:gd name="connsiteY59" fmla="*/ 711540 h 851161"/>
              <a:gd name="connsiteX60" fmla="*/ 7340667 w 11584247"/>
              <a:gd name="connsiteY60" fmla="*/ 708883 h 851161"/>
              <a:gd name="connsiteX61" fmla="*/ 7337703 w 11584247"/>
              <a:gd name="connsiteY61" fmla="*/ 710851 h 851161"/>
              <a:gd name="connsiteX62" fmla="*/ 7315659 w 11584247"/>
              <a:gd name="connsiteY62" fmla="*/ 700203 h 851161"/>
              <a:gd name="connsiteX63" fmla="*/ 7296872 w 11584247"/>
              <a:gd name="connsiteY63" fmla="*/ 681057 h 851161"/>
              <a:gd name="connsiteX64" fmla="*/ 7073219 w 11584247"/>
              <a:gd name="connsiteY64" fmla="*/ 690480 h 851161"/>
              <a:gd name="connsiteX65" fmla="*/ 6877450 w 11584247"/>
              <a:gd name="connsiteY65" fmla="*/ 609704 h 851161"/>
              <a:gd name="connsiteX66" fmla="*/ 6756132 w 11584247"/>
              <a:gd name="connsiteY66" fmla="*/ 617104 h 851161"/>
              <a:gd name="connsiteX67" fmla="*/ 6414326 w 11584247"/>
              <a:gd name="connsiteY67" fmla="*/ 637792 h 851161"/>
              <a:gd name="connsiteX68" fmla="*/ 6337636 w 11584247"/>
              <a:gd name="connsiteY68" fmla="*/ 651977 h 851161"/>
              <a:gd name="connsiteX69" fmla="*/ 6268828 w 11584247"/>
              <a:gd name="connsiteY69" fmla="*/ 622080 h 851161"/>
              <a:gd name="connsiteX70" fmla="*/ 6241133 w 11584247"/>
              <a:gd name="connsiteY70" fmla="*/ 637096 h 851161"/>
              <a:gd name="connsiteX71" fmla="*/ 6236372 w 11584247"/>
              <a:gd name="connsiteY71" fmla="*/ 640150 h 851161"/>
              <a:gd name="connsiteX72" fmla="*/ 6217005 w 11584247"/>
              <a:gd name="connsiteY72" fmla="*/ 642256 h 851161"/>
              <a:gd name="connsiteX73" fmla="*/ 6211934 w 11584247"/>
              <a:gd name="connsiteY73" fmla="*/ 655497 h 851161"/>
              <a:gd name="connsiteX74" fmla="*/ 6183064 w 11584247"/>
              <a:gd name="connsiteY74" fmla="*/ 667728 h 851161"/>
              <a:gd name="connsiteX75" fmla="*/ 6147308 w 11584247"/>
              <a:gd name="connsiteY75" fmla="*/ 668073 h 851161"/>
              <a:gd name="connsiteX76" fmla="*/ 5977154 w 11584247"/>
              <a:gd name="connsiteY76" fmla="*/ 655579 h 851161"/>
              <a:gd name="connsiteX77" fmla="*/ 5875486 w 11584247"/>
              <a:gd name="connsiteY77" fmla="*/ 656164 h 851161"/>
              <a:gd name="connsiteX78" fmla="*/ 5837074 w 11584247"/>
              <a:gd name="connsiteY78" fmla="*/ 669047 h 851161"/>
              <a:gd name="connsiteX79" fmla="*/ 5783293 w 11584247"/>
              <a:gd name="connsiteY79" fmla="*/ 678526 h 851161"/>
              <a:gd name="connsiteX80" fmla="*/ 5688540 w 11584247"/>
              <a:gd name="connsiteY80" fmla="*/ 705055 h 851161"/>
              <a:gd name="connsiteX81" fmla="*/ 5560952 w 11584247"/>
              <a:gd name="connsiteY81" fmla="*/ 723655 h 851161"/>
              <a:gd name="connsiteX82" fmla="*/ 5467137 w 11584247"/>
              <a:gd name="connsiteY82" fmla="*/ 683142 h 851161"/>
              <a:gd name="connsiteX83" fmla="*/ 5459069 w 11584247"/>
              <a:gd name="connsiteY83" fmla="*/ 692731 h 851161"/>
              <a:gd name="connsiteX84" fmla="*/ 5394755 w 11584247"/>
              <a:gd name="connsiteY84" fmla="*/ 691136 h 851161"/>
              <a:gd name="connsiteX85" fmla="*/ 5168758 w 11584247"/>
              <a:gd name="connsiteY85" fmla="*/ 620360 h 851161"/>
              <a:gd name="connsiteX86" fmla="*/ 5043093 w 11584247"/>
              <a:gd name="connsiteY86" fmla="*/ 619043 h 851161"/>
              <a:gd name="connsiteX87" fmla="*/ 4998604 w 11584247"/>
              <a:gd name="connsiteY87" fmla="*/ 629087 h 851161"/>
              <a:gd name="connsiteX88" fmla="*/ 4924058 w 11584247"/>
              <a:gd name="connsiteY88" fmla="*/ 645263 h 851161"/>
              <a:gd name="connsiteX89" fmla="*/ 4868616 w 11584247"/>
              <a:gd name="connsiteY89" fmla="*/ 683240 h 851161"/>
              <a:gd name="connsiteX90" fmla="*/ 4806175 w 11584247"/>
              <a:gd name="connsiteY90" fmla="*/ 686507 h 851161"/>
              <a:gd name="connsiteX91" fmla="*/ 4791312 w 11584247"/>
              <a:gd name="connsiteY91" fmla="*/ 653788 h 851161"/>
              <a:gd name="connsiteX92" fmla="*/ 4724634 w 11584247"/>
              <a:gd name="connsiteY92" fmla="*/ 668150 h 851161"/>
              <a:gd name="connsiteX93" fmla="*/ 4623526 w 11584247"/>
              <a:gd name="connsiteY93" fmla="*/ 693607 h 851161"/>
              <a:gd name="connsiteX94" fmla="*/ 4565119 w 11584247"/>
              <a:gd name="connsiteY94" fmla="*/ 699644 h 851161"/>
              <a:gd name="connsiteX95" fmla="*/ 4405682 w 11584247"/>
              <a:gd name="connsiteY95" fmla="*/ 725524 h 851161"/>
              <a:gd name="connsiteX96" fmla="*/ 4246062 w 11584247"/>
              <a:gd name="connsiteY96" fmla="*/ 758603 h 851161"/>
              <a:gd name="connsiteX97" fmla="*/ 4151948 w 11584247"/>
              <a:gd name="connsiteY97" fmla="*/ 818594 h 851161"/>
              <a:gd name="connsiteX98" fmla="*/ 4020693 w 11584247"/>
              <a:gd name="connsiteY98" fmla="*/ 841422 h 851161"/>
              <a:gd name="connsiteX99" fmla="*/ 3998789 w 11584247"/>
              <a:gd name="connsiteY99" fmla="*/ 851161 h 851161"/>
              <a:gd name="connsiteX100" fmla="*/ 3968135 w 11584247"/>
              <a:gd name="connsiteY100" fmla="*/ 845925 h 851161"/>
              <a:gd name="connsiteX101" fmla="*/ 3845234 w 11584247"/>
              <a:gd name="connsiteY101" fmla="*/ 823068 h 851161"/>
              <a:gd name="connsiteX102" fmla="*/ 3748200 w 11584247"/>
              <a:gd name="connsiteY102" fmla="*/ 788335 h 851161"/>
              <a:gd name="connsiteX103" fmla="*/ 3628646 w 11584247"/>
              <a:gd name="connsiteY103" fmla="*/ 815284 h 851161"/>
              <a:gd name="connsiteX104" fmla="*/ 3555292 w 11584247"/>
              <a:gd name="connsiteY104" fmla="*/ 808248 h 851161"/>
              <a:gd name="connsiteX105" fmla="*/ 3434444 w 11584247"/>
              <a:gd name="connsiteY105" fmla="*/ 760907 h 851161"/>
              <a:gd name="connsiteX106" fmla="*/ 3276756 w 11584247"/>
              <a:gd name="connsiteY106" fmla="*/ 777750 h 851161"/>
              <a:gd name="connsiteX107" fmla="*/ 3182139 w 11584247"/>
              <a:gd name="connsiteY107" fmla="*/ 789189 h 851161"/>
              <a:gd name="connsiteX108" fmla="*/ 3044242 w 11584247"/>
              <a:gd name="connsiteY108" fmla="*/ 738181 h 851161"/>
              <a:gd name="connsiteX109" fmla="*/ 2975529 w 11584247"/>
              <a:gd name="connsiteY109" fmla="*/ 720730 h 851161"/>
              <a:gd name="connsiteX110" fmla="*/ 2868812 w 11584247"/>
              <a:gd name="connsiteY110" fmla="*/ 709829 h 851161"/>
              <a:gd name="connsiteX111" fmla="*/ 2836257 w 11584247"/>
              <a:gd name="connsiteY111" fmla="*/ 703641 h 851161"/>
              <a:gd name="connsiteX112" fmla="*/ 2511817 w 11584247"/>
              <a:gd name="connsiteY112" fmla="*/ 610129 h 851161"/>
              <a:gd name="connsiteX113" fmla="*/ 2323450 w 11584247"/>
              <a:gd name="connsiteY113" fmla="*/ 692063 h 851161"/>
              <a:gd name="connsiteX114" fmla="*/ 2112485 w 11584247"/>
              <a:gd name="connsiteY114" fmla="*/ 710292 h 851161"/>
              <a:gd name="connsiteX115" fmla="*/ 2047386 w 11584247"/>
              <a:gd name="connsiteY115" fmla="*/ 669854 h 851161"/>
              <a:gd name="connsiteX116" fmla="*/ 2014871 w 11584247"/>
              <a:gd name="connsiteY116" fmla="*/ 671556 h 851161"/>
              <a:gd name="connsiteX117" fmla="*/ 1961527 w 11584247"/>
              <a:gd name="connsiteY117" fmla="*/ 678730 h 851161"/>
              <a:gd name="connsiteX118" fmla="*/ 1878931 w 11584247"/>
              <a:gd name="connsiteY118" fmla="*/ 661482 h 851161"/>
              <a:gd name="connsiteX119" fmla="*/ 1713886 w 11584247"/>
              <a:gd name="connsiteY119" fmla="*/ 668713 h 851161"/>
              <a:gd name="connsiteX120" fmla="*/ 1434049 w 11584247"/>
              <a:gd name="connsiteY120" fmla="*/ 595668 h 851161"/>
              <a:gd name="connsiteX121" fmla="*/ 1177354 w 11584247"/>
              <a:gd name="connsiteY121" fmla="*/ 614359 h 851161"/>
              <a:gd name="connsiteX122" fmla="*/ 1088947 w 11584247"/>
              <a:gd name="connsiteY122" fmla="*/ 617056 h 851161"/>
              <a:gd name="connsiteX123" fmla="*/ 998946 w 11584247"/>
              <a:gd name="connsiteY123" fmla="*/ 688407 h 851161"/>
              <a:gd name="connsiteX124" fmla="*/ 775514 w 11584247"/>
              <a:gd name="connsiteY124" fmla="*/ 737451 h 851161"/>
              <a:gd name="connsiteX125" fmla="*/ 603494 w 11584247"/>
              <a:gd name="connsiteY125" fmla="*/ 710500 h 851161"/>
              <a:gd name="connsiteX126" fmla="*/ 564233 w 11584247"/>
              <a:gd name="connsiteY126" fmla="*/ 721324 h 851161"/>
              <a:gd name="connsiteX127" fmla="*/ 511527 w 11584247"/>
              <a:gd name="connsiteY127" fmla="*/ 744248 h 851161"/>
              <a:gd name="connsiteX128" fmla="*/ 337049 w 11584247"/>
              <a:gd name="connsiteY128" fmla="*/ 755307 h 851161"/>
              <a:gd name="connsiteX129" fmla="*/ 218766 w 11584247"/>
              <a:gd name="connsiteY129" fmla="*/ 732207 h 851161"/>
              <a:gd name="connsiteX130" fmla="*/ 104041 w 11584247"/>
              <a:gd name="connsiteY130" fmla="*/ 738210 h 851161"/>
              <a:gd name="connsiteX131" fmla="*/ 15455 w 11584247"/>
              <a:gd name="connsiteY131" fmla="*/ 751614 h 851161"/>
              <a:gd name="connsiteX132" fmla="*/ 0 w 11584247"/>
              <a:gd name="connsiteY132" fmla="*/ 741620 h 851161"/>
              <a:gd name="connsiteX133" fmla="*/ 0 w 11584247"/>
              <a:gd name="connsiteY13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10016836 w 11584247"/>
              <a:gd name="connsiteY17" fmla="*/ 218259 h 851161"/>
              <a:gd name="connsiteX18" fmla="*/ 9987770 w 11584247"/>
              <a:gd name="connsiteY18" fmla="*/ 268441 h 851161"/>
              <a:gd name="connsiteX19" fmla="*/ 9712889 w 11584247"/>
              <a:gd name="connsiteY19" fmla="*/ 275231 h 851161"/>
              <a:gd name="connsiteX20" fmla="*/ 9645923 w 11584247"/>
              <a:gd name="connsiteY20" fmla="*/ 297473 h 851161"/>
              <a:gd name="connsiteX21" fmla="*/ 9580351 w 11584247"/>
              <a:gd name="connsiteY21" fmla="*/ 275174 h 851161"/>
              <a:gd name="connsiteX22" fmla="*/ 9477264 w 11584247"/>
              <a:gd name="connsiteY22" fmla="*/ 333736 h 851161"/>
              <a:gd name="connsiteX23" fmla="*/ 9323022 w 11584247"/>
              <a:gd name="connsiteY23" fmla="*/ 339499 h 851161"/>
              <a:gd name="connsiteX24" fmla="*/ 9231896 w 11584247"/>
              <a:gd name="connsiteY24" fmla="*/ 350924 h 851161"/>
              <a:gd name="connsiteX25" fmla="*/ 9199098 w 11584247"/>
              <a:gd name="connsiteY25" fmla="*/ 367794 h 851161"/>
              <a:gd name="connsiteX26" fmla="*/ 9152075 w 11584247"/>
              <a:gd name="connsiteY26" fmla="*/ 382929 h 851161"/>
              <a:gd name="connsiteX27" fmla="*/ 9070495 w 11584247"/>
              <a:gd name="connsiteY27" fmla="*/ 419337 h 851161"/>
              <a:gd name="connsiteX28" fmla="*/ 8869068 w 11584247"/>
              <a:gd name="connsiteY28" fmla="*/ 421230 h 851161"/>
              <a:gd name="connsiteX29" fmla="*/ 8863066 w 11584247"/>
              <a:gd name="connsiteY29" fmla="*/ 431598 h 851161"/>
              <a:gd name="connsiteX30" fmla="*/ 8805167 w 11584247"/>
              <a:gd name="connsiteY30" fmla="*/ 436877 h 851161"/>
              <a:gd name="connsiteX31" fmla="*/ 8593326 w 11584247"/>
              <a:gd name="connsiteY31" fmla="*/ 390816 h 851161"/>
              <a:gd name="connsiteX32" fmla="*/ 8480431 w 11584247"/>
              <a:gd name="connsiteY32" fmla="*/ 402916 h 851161"/>
              <a:gd name="connsiteX33" fmla="*/ 8441817 w 11584247"/>
              <a:gd name="connsiteY33" fmla="*/ 417619 h 851161"/>
              <a:gd name="connsiteX34" fmla="*/ 8377029 w 11584247"/>
              <a:gd name="connsiteY34" fmla="*/ 441608 h 851161"/>
              <a:gd name="connsiteX35" fmla="*/ 8332187 w 11584247"/>
              <a:gd name="connsiteY35" fmla="*/ 485172 h 851161"/>
              <a:gd name="connsiteX36" fmla="*/ 8276595 w 11584247"/>
              <a:gd name="connsiteY36" fmla="*/ 495073 h 851161"/>
              <a:gd name="connsiteX37" fmla="*/ 8259050 w 11584247"/>
              <a:gd name="connsiteY37" fmla="*/ 464220 h 851161"/>
              <a:gd name="connsiteX38" fmla="*/ 8201086 w 11584247"/>
              <a:gd name="connsiteY38" fmla="*/ 485570 h 851161"/>
              <a:gd name="connsiteX39" fmla="*/ 8113667 w 11584247"/>
              <a:gd name="connsiteY39" fmla="*/ 521596 h 851161"/>
              <a:gd name="connsiteX40" fmla="*/ 8062051 w 11584247"/>
              <a:gd name="connsiteY40" fmla="*/ 533812 h 851161"/>
              <a:gd name="connsiteX41" fmla="*/ 7922362 w 11584247"/>
              <a:gd name="connsiteY41" fmla="*/ 576478 h 851161"/>
              <a:gd name="connsiteX42" fmla="*/ 7783439 w 11584247"/>
              <a:gd name="connsiteY42" fmla="*/ 626299 h 851161"/>
              <a:gd name="connsiteX43" fmla="*/ 7721280 w 11584247"/>
              <a:gd name="connsiteY43" fmla="*/ 690417 h 851161"/>
              <a:gd name="connsiteX44" fmla="*/ 7713345 w 11584247"/>
              <a:gd name="connsiteY44" fmla="*/ 693363 h 851161"/>
              <a:gd name="connsiteX45" fmla="*/ 7691368 w 11584247"/>
              <a:gd name="connsiteY45" fmla="*/ 691272 h 851161"/>
              <a:gd name="connsiteX46" fmla="*/ 7683053 w 11584247"/>
              <a:gd name="connsiteY46" fmla="*/ 688814 h 851161"/>
              <a:gd name="connsiteX47" fmla="*/ 7670993 w 11584247"/>
              <a:gd name="connsiteY47" fmla="*/ 688775 h 851161"/>
              <a:gd name="connsiteX48" fmla="*/ 7670712 w 11584247"/>
              <a:gd name="connsiteY48" fmla="*/ 689306 h 851161"/>
              <a:gd name="connsiteX49" fmla="*/ 7659383 w 11584247"/>
              <a:gd name="connsiteY49" fmla="*/ 688227 h 851161"/>
              <a:gd name="connsiteX50" fmla="*/ 7603754 w 11584247"/>
              <a:gd name="connsiteY50" fmla="*/ 676226 h 851161"/>
              <a:gd name="connsiteX51" fmla="*/ 7532285 w 11584247"/>
              <a:gd name="connsiteY51" fmla="*/ 726440 h 851161"/>
              <a:gd name="connsiteX52" fmla="*/ 7502351 w 11584247"/>
              <a:gd name="connsiteY52" fmla="*/ 735020 h 851161"/>
              <a:gd name="connsiteX53" fmla="*/ 7486452 w 11584247"/>
              <a:gd name="connsiteY53" fmla="*/ 742445 h 851161"/>
              <a:gd name="connsiteX54" fmla="*/ 7485519 w 11584247"/>
              <a:gd name="connsiteY54" fmla="*/ 744742 h 851161"/>
              <a:gd name="connsiteX55" fmla="*/ 7432183 w 11584247"/>
              <a:gd name="connsiteY55" fmla="*/ 732969 h 851161"/>
              <a:gd name="connsiteX56" fmla="*/ 7425231 w 11584247"/>
              <a:gd name="connsiteY56" fmla="*/ 735688 h 851161"/>
              <a:gd name="connsiteX57" fmla="*/ 7390298 w 11584247"/>
              <a:gd name="connsiteY57" fmla="*/ 722535 h 851161"/>
              <a:gd name="connsiteX58" fmla="*/ 7372339 w 11584247"/>
              <a:gd name="connsiteY58" fmla="*/ 718662 h 851161"/>
              <a:gd name="connsiteX59" fmla="*/ 7367083 w 11584247"/>
              <a:gd name="connsiteY59" fmla="*/ 711540 h 851161"/>
              <a:gd name="connsiteX60" fmla="*/ 7340667 w 11584247"/>
              <a:gd name="connsiteY60" fmla="*/ 708883 h 851161"/>
              <a:gd name="connsiteX61" fmla="*/ 7337703 w 11584247"/>
              <a:gd name="connsiteY61" fmla="*/ 710851 h 851161"/>
              <a:gd name="connsiteX62" fmla="*/ 7315659 w 11584247"/>
              <a:gd name="connsiteY62" fmla="*/ 700203 h 851161"/>
              <a:gd name="connsiteX63" fmla="*/ 7296872 w 11584247"/>
              <a:gd name="connsiteY63" fmla="*/ 681057 h 851161"/>
              <a:gd name="connsiteX64" fmla="*/ 7073219 w 11584247"/>
              <a:gd name="connsiteY64" fmla="*/ 690480 h 851161"/>
              <a:gd name="connsiteX65" fmla="*/ 6877450 w 11584247"/>
              <a:gd name="connsiteY65" fmla="*/ 609704 h 851161"/>
              <a:gd name="connsiteX66" fmla="*/ 6756132 w 11584247"/>
              <a:gd name="connsiteY66" fmla="*/ 617104 h 851161"/>
              <a:gd name="connsiteX67" fmla="*/ 6414326 w 11584247"/>
              <a:gd name="connsiteY67" fmla="*/ 637792 h 851161"/>
              <a:gd name="connsiteX68" fmla="*/ 6337636 w 11584247"/>
              <a:gd name="connsiteY68" fmla="*/ 651977 h 851161"/>
              <a:gd name="connsiteX69" fmla="*/ 6268828 w 11584247"/>
              <a:gd name="connsiteY69" fmla="*/ 622080 h 851161"/>
              <a:gd name="connsiteX70" fmla="*/ 6241133 w 11584247"/>
              <a:gd name="connsiteY70" fmla="*/ 637096 h 851161"/>
              <a:gd name="connsiteX71" fmla="*/ 6236372 w 11584247"/>
              <a:gd name="connsiteY71" fmla="*/ 640150 h 851161"/>
              <a:gd name="connsiteX72" fmla="*/ 6217005 w 11584247"/>
              <a:gd name="connsiteY72" fmla="*/ 642256 h 851161"/>
              <a:gd name="connsiteX73" fmla="*/ 6211934 w 11584247"/>
              <a:gd name="connsiteY73" fmla="*/ 655497 h 851161"/>
              <a:gd name="connsiteX74" fmla="*/ 6183064 w 11584247"/>
              <a:gd name="connsiteY74" fmla="*/ 667728 h 851161"/>
              <a:gd name="connsiteX75" fmla="*/ 6147308 w 11584247"/>
              <a:gd name="connsiteY75" fmla="*/ 668073 h 851161"/>
              <a:gd name="connsiteX76" fmla="*/ 5977154 w 11584247"/>
              <a:gd name="connsiteY76" fmla="*/ 655579 h 851161"/>
              <a:gd name="connsiteX77" fmla="*/ 5875486 w 11584247"/>
              <a:gd name="connsiteY77" fmla="*/ 656164 h 851161"/>
              <a:gd name="connsiteX78" fmla="*/ 5837074 w 11584247"/>
              <a:gd name="connsiteY78" fmla="*/ 669047 h 851161"/>
              <a:gd name="connsiteX79" fmla="*/ 5783293 w 11584247"/>
              <a:gd name="connsiteY79" fmla="*/ 678526 h 851161"/>
              <a:gd name="connsiteX80" fmla="*/ 5688540 w 11584247"/>
              <a:gd name="connsiteY80" fmla="*/ 705055 h 851161"/>
              <a:gd name="connsiteX81" fmla="*/ 5467137 w 11584247"/>
              <a:gd name="connsiteY81" fmla="*/ 683142 h 851161"/>
              <a:gd name="connsiteX82" fmla="*/ 5459069 w 11584247"/>
              <a:gd name="connsiteY82" fmla="*/ 692731 h 851161"/>
              <a:gd name="connsiteX83" fmla="*/ 5394755 w 11584247"/>
              <a:gd name="connsiteY83" fmla="*/ 691136 h 851161"/>
              <a:gd name="connsiteX84" fmla="*/ 5168758 w 11584247"/>
              <a:gd name="connsiteY84" fmla="*/ 620360 h 851161"/>
              <a:gd name="connsiteX85" fmla="*/ 5043093 w 11584247"/>
              <a:gd name="connsiteY85" fmla="*/ 619043 h 851161"/>
              <a:gd name="connsiteX86" fmla="*/ 4998604 w 11584247"/>
              <a:gd name="connsiteY86" fmla="*/ 629087 h 851161"/>
              <a:gd name="connsiteX87" fmla="*/ 4924058 w 11584247"/>
              <a:gd name="connsiteY87" fmla="*/ 645263 h 851161"/>
              <a:gd name="connsiteX88" fmla="*/ 4868616 w 11584247"/>
              <a:gd name="connsiteY88" fmla="*/ 683240 h 851161"/>
              <a:gd name="connsiteX89" fmla="*/ 4806175 w 11584247"/>
              <a:gd name="connsiteY89" fmla="*/ 686507 h 851161"/>
              <a:gd name="connsiteX90" fmla="*/ 4791312 w 11584247"/>
              <a:gd name="connsiteY90" fmla="*/ 653788 h 851161"/>
              <a:gd name="connsiteX91" fmla="*/ 4724634 w 11584247"/>
              <a:gd name="connsiteY91" fmla="*/ 668150 h 851161"/>
              <a:gd name="connsiteX92" fmla="*/ 4623526 w 11584247"/>
              <a:gd name="connsiteY92" fmla="*/ 693607 h 851161"/>
              <a:gd name="connsiteX93" fmla="*/ 4565119 w 11584247"/>
              <a:gd name="connsiteY93" fmla="*/ 699644 h 851161"/>
              <a:gd name="connsiteX94" fmla="*/ 4405682 w 11584247"/>
              <a:gd name="connsiteY94" fmla="*/ 725524 h 851161"/>
              <a:gd name="connsiteX95" fmla="*/ 4246062 w 11584247"/>
              <a:gd name="connsiteY95" fmla="*/ 758603 h 851161"/>
              <a:gd name="connsiteX96" fmla="*/ 4151948 w 11584247"/>
              <a:gd name="connsiteY96" fmla="*/ 818594 h 851161"/>
              <a:gd name="connsiteX97" fmla="*/ 4020693 w 11584247"/>
              <a:gd name="connsiteY97" fmla="*/ 841422 h 851161"/>
              <a:gd name="connsiteX98" fmla="*/ 3998789 w 11584247"/>
              <a:gd name="connsiteY98" fmla="*/ 851161 h 851161"/>
              <a:gd name="connsiteX99" fmla="*/ 3968135 w 11584247"/>
              <a:gd name="connsiteY99" fmla="*/ 845925 h 851161"/>
              <a:gd name="connsiteX100" fmla="*/ 3845234 w 11584247"/>
              <a:gd name="connsiteY100" fmla="*/ 823068 h 851161"/>
              <a:gd name="connsiteX101" fmla="*/ 3748200 w 11584247"/>
              <a:gd name="connsiteY101" fmla="*/ 788335 h 851161"/>
              <a:gd name="connsiteX102" fmla="*/ 3628646 w 11584247"/>
              <a:gd name="connsiteY102" fmla="*/ 815284 h 851161"/>
              <a:gd name="connsiteX103" fmla="*/ 3555292 w 11584247"/>
              <a:gd name="connsiteY103" fmla="*/ 808248 h 851161"/>
              <a:gd name="connsiteX104" fmla="*/ 3434444 w 11584247"/>
              <a:gd name="connsiteY104" fmla="*/ 760907 h 851161"/>
              <a:gd name="connsiteX105" fmla="*/ 3276756 w 11584247"/>
              <a:gd name="connsiteY105" fmla="*/ 777750 h 851161"/>
              <a:gd name="connsiteX106" fmla="*/ 3182139 w 11584247"/>
              <a:gd name="connsiteY106" fmla="*/ 789189 h 851161"/>
              <a:gd name="connsiteX107" fmla="*/ 3044242 w 11584247"/>
              <a:gd name="connsiteY107" fmla="*/ 738181 h 851161"/>
              <a:gd name="connsiteX108" fmla="*/ 2975529 w 11584247"/>
              <a:gd name="connsiteY108" fmla="*/ 720730 h 851161"/>
              <a:gd name="connsiteX109" fmla="*/ 2868812 w 11584247"/>
              <a:gd name="connsiteY109" fmla="*/ 709829 h 851161"/>
              <a:gd name="connsiteX110" fmla="*/ 2836257 w 11584247"/>
              <a:gd name="connsiteY110" fmla="*/ 703641 h 851161"/>
              <a:gd name="connsiteX111" fmla="*/ 2511817 w 11584247"/>
              <a:gd name="connsiteY111" fmla="*/ 610129 h 851161"/>
              <a:gd name="connsiteX112" fmla="*/ 2323450 w 11584247"/>
              <a:gd name="connsiteY112" fmla="*/ 692063 h 851161"/>
              <a:gd name="connsiteX113" fmla="*/ 2112485 w 11584247"/>
              <a:gd name="connsiteY113" fmla="*/ 710292 h 851161"/>
              <a:gd name="connsiteX114" fmla="*/ 2047386 w 11584247"/>
              <a:gd name="connsiteY114" fmla="*/ 669854 h 851161"/>
              <a:gd name="connsiteX115" fmla="*/ 2014871 w 11584247"/>
              <a:gd name="connsiteY115" fmla="*/ 671556 h 851161"/>
              <a:gd name="connsiteX116" fmla="*/ 1961527 w 11584247"/>
              <a:gd name="connsiteY116" fmla="*/ 678730 h 851161"/>
              <a:gd name="connsiteX117" fmla="*/ 1878931 w 11584247"/>
              <a:gd name="connsiteY117" fmla="*/ 661482 h 851161"/>
              <a:gd name="connsiteX118" fmla="*/ 1713886 w 11584247"/>
              <a:gd name="connsiteY118" fmla="*/ 668713 h 851161"/>
              <a:gd name="connsiteX119" fmla="*/ 1434049 w 11584247"/>
              <a:gd name="connsiteY119" fmla="*/ 595668 h 851161"/>
              <a:gd name="connsiteX120" fmla="*/ 1177354 w 11584247"/>
              <a:gd name="connsiteY120" fmla="*/ 614359 h 851161"/>
              <a:gd name="connsiteX121" fmla="*/ 1088947 w 11584247"/>
              <a:gd name="connsiteY121" fmla="*/ 617056 h 851161"/>
              <a:gd name="connsiteX122" fmla="*/ 998946 w 11584247"/>
              <a:gd name="connsiteY122" fmla="*/ 688407 h 851161"/>
              <a:gd name="connsiteX123" fmla="*/ 775514 w 11584247"/>
              <a:gd name="connsiteY123" fmla="*/ 737451 h 851161"/>
              <a:gd name="connsiteX124" fmla="*/ 603494 w 11584247"/>
              <a:gd name="connsiteY124" fmla="*/ 710500 h 851161"/>
              <a:gd name="connsiteX125" fmla="*/ 564233 w 11584247"/>
              <a:gd name="connsiteY125" fmla="*/ 721324 h 851161"/>
              <a:gd name="connsiteX126" fmla="*/ 511527 w 11584247"/>
              <a:gd name="connsiteY126" fmla="*/ 744248 h 851161"/>
              <a:gd name="connsiteX127" fmla="*/ 337049 w 11584247"/>
              <a:gd name="connsiteY127" fmla="*/ 755307 h 851161"/>
              <a:gd name="connsiteX128" fmla="*/ 218766 w 11584247"/>
              <a:gd name="connsiteY128" fmla="*/ 732207 h 851161"/>
              <a:gd name="connsiteX129" fmla="*/ 104041 w 11584247"/>
              <a:gd name="connsiteY129" fmla="*/ 738210 h 851161"/>
              <a:gd name="connsiteX130" fmla="*/ 15455 w 11584247"/>
              <a:gd name="connsiteY130" fmla="*/ 751614 h 851161"/>
              <a:gd name="connsiteX131" fmla="*/ 0 w 11584247"/>
              <a:gd name="connsiteY131" fmla="*/ 741620 h 851161"/>
              <a:gd name="connsiteX132" fmla="*/ 0 w 11584247"/>
              <a:gd name="connsiteY13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9987770 w 11584247"/>
              <a:gd name="connsiteY17" fmla="*/ 268441 h 851161"/>
              <a:gd name="connsiteX18" fmla="*/ 9712889 w 11584247"/>
              <a:gd name="connsiteY18" fmla="*/ 275231 h 851161"/>
              <a:gd name="connsiteX19" fmla="*/ 9645923 w 11584247"/>
              <a:gd name="connsiteY19" fmla="*/ 297473 h 851161"/>
              <a:gd name="connsiteX20" fmla="*/ 9580351 w 11584247"/>
              <a:gd name="connsiteY20" fmla="*/ 275174 h 851161"/>
              <a:gd name="connsiteX21" fmla="*/ 9477264 w 11584247"/>
              <a:gd name="connsiteY21" fmla="*/ 333736 h 851161"/>
              <a:gd name="connsiteX22" fmla="*/ 9323022 w 11584247"/>
              <a:gd name="connsiteY22" fmla="*/ 339499 h 851161"/>
              <a:gd name="connsiteX23" fmla="*/ 9231896 w 11584247"/>
              <a:gd name="connsiteY23" fmla="*/ 350924 h 851161"/>
              <a:gd name="connsiteX24" fmla="*/ 9199098 w 11584247"/>
              <a:gd name="connsiteY24" fmla="*/ 367794 h 851161"/>
              <a:gd name="connsiteX25" fmla="*/ 9152075 w 11584247"/>
              <a:gd name="connsiteY25" fmla="*/ 382929 h 851161"/>
              <a:gd name="connsiteX26" fmla="*/ 9070495 w 11584247"/>
              <a:gd name="connsiteY26" fmla="*/ 419337 h 851161"/>
              <a:gd name="connsiteX27" fmla="*/ 8869068 w 11584247"/>
              <a:gd name="connsiteY27" fmla="*/ 421230 h 851161"/>
              <a:gd name="connsiteX28" fmla="*/ 8863066 w 11584247"/>
              <a:gd name="connsiteY28" fmla="*/ 431598 h 851161"/>
              <a:gd name="connsiteX29" fmla="*/ 8805167 w 11584247"/>
              <a:gd name="connsiteY29" fmla="*/ 436877 h 851161"/>
              <a:gd name="connsiteX30" fmla="*/ 8593326 w 11584247"/>
              <a:gd name="connsiteY30" fmla="*/ 390816 h 851161"/>
              <a:gd name="connsiteX31" fmla="*/ 8480431 w 11584247"/>
              <a:gd name="connsiteY31" fmla="*/ 402916 h 851161"/>
              <a:gd name="connsiteX32" fmla="*/ 8441817 w 11584247"/>
              <a:gd name="connsiteY32" fmla="*/ 417619 h 851161"/>
              <a:gd name="connsiteX33" fmla="*/ 8377029 w 11584247"/>
              <a:gd name="connsiteY33" fmla="*/ 441608 h 851161"/>
              <a:gd name="connsiteX34" fmla="*/ 8332187 w 11584247"/>
              <a:gd name="connsiteY34" fmla="*/ 485172 h 851161"/>
              <a:gd name="connsiteX35" fmla="*/ 8276595 w 11584247"/>
              <a:gd name="connsiteY35" fmla="*/ 495073 h 851161"/>
              <a:gd name="connsiteX36" fmla="*/ 8259050 w 11584247"/>
              <a:gd name="connsiteY36" fmla="*/ 464220 h 851161"/>
              <a:gd name="connsiteX37" fmla="*/ 8201086 w 11584247"/>
              <a:gd name="connsiteY37" fmla="*/ 485570 h 851161"/>
              <a:gd name="connsiteX38" fmla="*/ 8113667 w 11584247"/>
              <a:gd name="connsiteY38" fmla="*/ 521596 h 851161"/>
              <a:gd name="connsiteX39" fmla="*/ 8062051 w 11584247"/>
              <a:gd name="connsiteY39" fmla="*/ 533812 h 851161"/>
              <a:gd name="connsiteX40" fmla="*/ 7922362 w 11584247"/>
              <a:gd name="connsiteY40" fmla="*/ 576478 h 851161"/>
              <a:gd name="connsiteX41" fmla="*/ 7783439 w 11584247"/>
              <a:gd name="connsiteY41" fmla="*/ 626299 h 851161"/>
              <a:gd name="connsiteX42" fmla="*/ 7721280 w 11584247"/>
              <a:gd name="connsiteY42" fmla="*/ 690417 h 851161"/>
              <a:gd name="connsiteX43" fmla="*/ 7713345 w 11584247"/>
              <a:gd name="connsiteY43" fmla="*/ 693363 h 851161"/>
              <a:gd name="connsiteX44" fmla="*/ 7691368 w 11584247"/>
              <a:gd name="connsiteY44" fmla="*/ 691272 h 851161"/>
              <a:gd name="connsiteX45" fmla="*/ 7683053 w 11584247"/>
              <a:gd name="connsiteY45" fmla="*/ 688814 h 851161"/>
              <a:gd name="connsiteX46" fmla="*/ 7670993 w 11584247"/>
              <a:gd name="connsiteY46" fmla="*/ 688775 h 851161"/>
              <a:gd name="connsiteX47" fmla="*/ 7670712 w 11584247"/>
              <a:gd name="connsiteY47" fmla="*/ 689306 h 851161"/>
              <a:gd name="connsiteX48" fmla="*/ 7659383 w 11584247"/>
              <a:gd name="connsiteY48" fmla="*/ 688227 h 851161"/>
              <a:gd name="connsiteX49" fmla="*/ 7603754 w 11584247"/>
              <a:gd name="connsiteY49" fmla="*/ 676226 h 851161"/>
              <a:gd name="connsiteX50" fmla="*/ 7532285 w 11584247"/>
              <a:gd name="connsiteY50" fmla="*/ 726440 h 851161"/>
              <a:gd name="connsiteX51" fmla="*/ 7502351 w 11584247"/>
              <a:gd name="connsiteY51" fmla="*/ 735020 h 851161"/>
              <a:gd name="connsiteX52" fmla="*/ 7486452 w 11584247"/>
              <a:gd name="connsiteY52" fmla="*/ 742445 h 851161"/>
              <a:gd name="connsiteX53" fmla="*/ 7485519 w 11584247"/>
              <a:gd name="connsiteY53" fmla="*/ 744742 h 851161"/>
              <a:gd name="connsiteX54" fmla="*/ 7432183 w 11584247"/>
              <a:gd name="connsiteY54" fmla="*/ 732969 h 851161"/>
              <a:gd name="connsiteX55" fmla="*/ 7425231 w 11584247"/>
              <a:gd name="connsiteY55" fmla="*/ 735688 h 851161"/>
              <a:gd name="connsiteX56" fmla="*/ 7390298 w 11584247"/>
              <a:gd name="connsiteY56" fmla="*/ 722535 h 851161"/>
              <a:gd name="connsiteX57" fmla="*/ 7372339 w 11584247"/>
              <a:gd name="connsiteY57" fmla="*/ 718662 h 851161"/>
              <a:gd name="connsiteX58" fmla="*/ 7367083 w 11584247"/>
              <a:gd name="connsiteY58" fmla="*/ 711540 h 851161"/>
              <a:gd name="connsiteX59" fmla="*/ 7340667 w 11584247"/>
              <a:gd name="connsiteY59" fmla="*/ 708883 h 851161"/>
              <a:gd name="connsiteX60" fmla="*/ 7337703 w 11584247"/>
              <a:gd name="connsiteY60" fmla="*/ 710851 h 851161"/>
              <a:gd name="connsiteX61" fmla="*/ 7315659 w 11584247"/>
              <a:gd name="connsiteY61" fmla="*/ 700203 h 851161"/>
              <a:gd name="connsiteX62" fmla="*/ 7296872 w 11584247"/>
              <a:gd name="connsiteY62" fmla="*/ 681057 h 851161"/>
              <a:gd name="connsiteX63" fmla="*/ 7073219 w 11584247"/>
              <a:gd name="connsiteY63" fmla="*/ 690480 h 851161"/>
              <a:gd name="connsiteX64" fmla="*/ 6877450 w 11584247"/>
              <a:gd name="connsiteY64" fmla="*/ 609704 h 851161"/>
              <a:gd name="connsiteX65" fmla="*/ 6756132 w 11584247"/>
              <a:gd name="connsiteY65" fmla="*/ 617104 h 851161"/>
              <a:gd name="connsiteX66" fmla="*/ 6414326 w 11584247"/>
              <a:gd name="connsiteY66" fmla="*/ 637792 h 851161"/>
              <a:gd name="connsiteX67" fmla="*/ 6337636 w 11584247"/>
              <a:gd name="connsiteY67" fmla="*/ 651977 h 851161"/>
              <a:gd name="connsiteX68" fmla="*/ 6268828 w 11584247"/>
              <a:gd name="connsiteY68" fmla="*/ 622080 h 851161"/>
              <a:gd name="connsiteX69" fmla="*/ 6241133 w 11584247"/>
              <a:gd name="connsiteY69" fmla="*/ 637096 h 851161"/>
              <a:gd name="connsiteX70" fmla="*/ 6236372 w 11584247"/>
              <a:gd name="connsiteY70" fmla="*/ 640150 h 851161"/>
              <a:gd name="connsiteX71" fmla="*/ 6217005 w 11584247"/>
              <a:gd name="connsiteY71" fmla="*/ 642256 h 851161"/>
              <a:gd name="connsiteX72" fmla="*/ 6211934 w 11584247"/>
              <a:gd name="connsiteY72" fmla="*/ 655497 h 851161"/>
              <a:gd name="connsiteX73" fmla="*/ 6183064 w 11584247"/>
              <a:gd name="connsiteY73" fmla="*/ 667728 h 851161"/>
              <a:gd name="connsiteX74" fmla="*/ 6147308 w 11584247"/>
              <a:gd name="connsiteY74" fmla="*/ 668073 h 851161"/>
              <a:gd name="connsiteX75" fmla="*/ 5977154 w 11584247"/>
              <a:gd name="connsiteY75" fmla="*/ 655579 h 851161"/>
              <a:gd name="connsiteX76" fmla="*/ 5875486 w 11584247"/>
              <a:gd name="connsiteY76" fmla="*/ 656164 h 851161"/>
              <a:gd name="connsiteX77" fmla="*/ 5837074 w 11584247"/>
              <a:gd name="connsiteY77" fmla="*/ 669047 h 851161"/>
              <a:gd name="connsiteX78" fmla="*/ 5783293 w 11584247"/>
              <a:gd name="connsiteY78" fmla="*/ 678526 h 851161"/>
              <a:gd name="connsiteX79" fmla="*/ 5688540 w 11584247"/>
              <a:gd name="connsiteY79" fmla="*/ 705055 h 851161"/>
              <a:gd name="connsiteX80" fmla="*/ 5467137 w 11584247"/>
              <a:gd name="connsiteY80" fmla="*/ 683142 h 851161"/>
              <a:gd name="connsiteX81" fmla="*/ 5459069 w 11584247"/>
              <a:gd name="connsiteY81" fmla="*/ 692731 h 851161"/>
              <a:gd name="connsiteX82" fmla="*/ 5394755 w 11584247"/>
              <a:gd name="connsiteY82" fmla="*/ 691136 h 851161"/>
              <a:gd name="connsiteX83" fmla="*/ 5168758 w 11584247"/>
              <a:gd name="connsiteY83" fmla="*/ 620360 h 851161"/>
              <a:gd name="connsiteX84" fmla="*/ 5043093 w 11584247"/>
              <a:gd name="connsiteY84" fmla="*/ 619043 h 851161"/>
              <a:gd name="connsiteX85" fmla="*/ 4998604 w 11584247"/>
              <a:gd name="connsiteY85" fmla="*/ 629087 h 851161"/>
              <a:gd name="connsiteX86" fmla="*/ 4924058 w 11584247"/>
              <a:gd name="connsiteY86" fmla="*/ 645263 h 851161"/>
              <a:gd name="connsiteX87" fmla="*/ 4868616 w 11584247"/>
              <a:gd name="connsiteY87" fmla="*/ 683240 h 851161"/>
              <a:gd name="connsiteX88" fmla="*/ 4806175 w 11584247"/>
              <a:gd name="connsiteY88" fmla="*/ 686507 h 851161"/>
              <a:gd name="connsiteX89" fmla="*/ 4791312 w 11584247"/>
              <a:gd name="connsiteY89" fmla="*/ 653788 h 851161"/>
              <a:gd name="connsiteX90" fmla="*/ 4724634 w 11584247"/>
              <a:gd name="connsiteY90" fmla="*/ 668150 h 851161"/>
              <a:gd name="connsiteX91" fmla="*/ 4623526 w 11584247"/>
              <a:gd name="connsiteY91" fmla="*/ 693607 h 851161"/>
              <a:gd name="connsiteX92" fmla="*/ 4565119 w 11584247"/>
              <a:gd name="connsiteY92" fmla="*/ 699644 h 851161"/>
              <a:gd name="connsiteX93" fmla="*/ 4405682 w 11584247"/>
              <a:gd name="connsiteY93" fmla="*/ 725524 h 851161"/>
              <a:gd name="connsiteX94" fmla="*/ 4246062 w 11584247"/>
              <a:gd name="connsiteY94" fmla="*/ 758603 h 851161"/>
              <a:gd name="connsiteX95" fmla="*/ 4151948 w 11584247"/>
              <a:gd name="connsiteY95" fmla="*/ 818594 h 851161"/>
              <a:gd name="connsiteX96" fmla="*/ 4020693 w 11584247"/>
              <a:gd name="connsiteY96" fmla="*/ 841422 h 851161"/>
              <a:gd name="connsiteX97" fmla="*/ 3998789 w 11584247"/>
              <a:gd name="connsiteY97" fmla="*/ 851161 h 851161"/>
              <a:gd name="connsiteX98" fmla="*/ 3968135 w 11584247"/>
              <a:gd name="connsiteY98" fmla="*/ 845925 h 851161"/>
              <a:gd name="connsiteX99" fmla="*/ 3845234 w 11584247"/>
              <a:gd name="connsiteY99" fmla="*/ 823068 h 851161"/>
              <a:gd name="connsiteX100" fmla="*/ 3748200 w 11584247"/>
              <a:gd name="connsiteY100" fmla="*/ 788335 h 851161"/>
              <a:gd name="connsiteX101" fmla="*/ 3628646 w 11584247"/>
              <a:gd name="connsiteY101" fmla="*/ 815284 h 851161"/>
              <a:gd name="connsiteX102" fmla="*/ 3555292 w 11584247"/>
              <a:gd name="connsiteY102" fmla="*/ 808248 h 851161"/>
              <a:gd name="connsiteX103" fmla="*/ 3434444 w 11584247"/>
              <a:gd name="connsiteY103" fmla="*/ 760907 h 851161"/>
              <a:gd name="connsiteX104" fmla="*/ 3276756 w 11584247"/>
              <a:gd name="connsiteY104" fmla="*/ 777750 h 851161"/>
              <a:gd name="connsiteX105" fmla="*/ 3182139 w 11584247"/>
              <a:gd name="connsiteY105" fmla="*/ 789189 h 851161"/>
              <a:gd name="connsiteX106" fmla="*/ 3044242 w 11584247"/>
              <a:gd name="connsiteY106" fmla="*/ 738181 h 851161"/>
              <a:gd name="connsiteX107" fmla="*/ 2975529 w 11584247"/>
              <a:gd name="connsiteY107" fmla="*/ 720730 h 851161"/>
              <a:gd name="connsiteX108" fmla="*/ 2868812 w 11584247"/>
              <a:gd name="connsiteY108" fmla="*/ 709829 h 851161"/>
              <a:gd name="connsiteX109" fmla="*/ 2836257 w 11584247"/>
              <a:gd name="connsiteY109" fmla="*/ 703641 h 851161"/>
              <a:gd name="connsiteX110" fmla="*/ 2511817 w 11584247"/>
              <a:gd name="connsiteY110" fmla="*/ 610129 h 851161"/>
              <a:gd name="connsiteX111" fmla="*/ 2323450 w 11584247"/>
              <a:gd name="connsiteY111" fmla="*/ 692063 h 851161"/>
              <a:gd name="connsiteX112" fmla="*/ 2112485 w 11584247"/>
              <a:gd name="connsiteY112" fmla="*/ 710292 h 851161"/>
              <a:gd name="connsiteX113" fmla="*/ 2047386 w 11584247"/>
              <a:gd name="connsiteY113" fmla="*/ 669854 h 851161"/>
              <a:gd name="connsiteX114" fmla="*/ 2014871 w 11584247"/>
              <a:gd name="connsiteY114" fmla="*/ 671556 h 851161"/>
              <a:gd name="connsiteX115" fmla="*/ 1961527 w 11584247"/>
              <a:gd name="connsiteY115" fmla="*/ 678730 h 851161"/>
              <a:gd name="connsiteX116" fmla="*/ 1878931 w 11584247"/>
              <a:gd name="connsiteY116" fmla="*/ 661482 h 851161"/>
              <a:gd name="connsiteX117" fmla="*/ 1713886 w 11584247"/>
              <a:gd name="connsiteY117" fmla="*/ 668713 h 851161"/>
              <a:gd name="connsiteX118" fmla="*/ 1434049 w 11584247"/>
              <a:gd name="connsiteY118" fmla="*/ 595668 h 851161"/>
              <a:gd name="connsiteX119" fmla="*/ 1177354 w 11584247"/>
              <a:gd name="connsiteY119" fmla="*/ 614359 h 851161"/>
              <a:gd name="connsiteX120" fmla="*/ 1088947 w 11584247"/>
              <a:gd name="connsiteY120" fmla="*/ 617056 h 851161"/>
              <a:gd name="connsiteX121" fmla="*/ 998946 w 11584247"/>
              <a:gd name="connsiteY121" fmla="*/ 688407 h 851161"/>
              <a:gd name="connsiteX122" fmla="*/ 775514 w 11584247"/>
              <a:gd name="connsiteY122" fmla="*/ 737451 h 851161"/>
              <a:gd name="connsiteX123" fmla="*/ 603494 w 11584247"/>
              <a:gd name="connsiteY123" fmla="*/ 710500 h 851161"/>
              <a:gd name="connsiteX124" fmla="*/ 564233 w 11584247"/>
              <a:gd name="connsiteY124" fmla="*/ 721324 h 851161"/>
              <a:gd name="connsiteX125" fmla="*/ 511527 w 11584247"/>
              <a:gd name="connsiteY125" fmla="*/ 744248 h 851161"/>
              <a:gd name="connsiteX126" fmla="*/ 337049 w 11584247"/>
              <a:gd name="connsiteY126" fmla="*/ 755307 h 851161"/>
              <a:gd name="connsiteX127" fmla="*/ 218766 w 11584247"/>
              <a:gd name="connsiteY127" fmla="*/ 732207 h 851161"/>
              <a:gd name="connsiteX128" fmla="*/ 104041 w 11584247"/>
              <a:gd name="connsiteY128" fmla="*/ 738210 h 851161"/>
              <a:gd name="connsiteX129" fmla="*/ 15455 w 11584247"/>
              <a:gd name="connsiteY129" fmla="*/ 751614 h 851161"/>
              <a:gd name="connsiteX130" fmla="*/ 0 w 11584247"/>
              <a:gd name="connsiteY130" fmla="*/ 741620 h 851161"/>
              <a:gd name="connsiteX131" fmla="*/ 0 w 11584247"/>
              <a:gd name="connsiteY13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197981 h 851161"/>
              <a:gd name="connsiteX17" fmla="*/ 9987770 w 11584247"/>
              <a:gd name="connsiteY17" fmla="*/ 268441 h 851161"/>
              <a:gd name="connsiteX18" fmla="*/ 9712889 w 11584247"/>
              <a:gd name="connsiteY18" fmla="*/ 275231 h 851161"/>
              <a:gd name="connsiteX19" fmla="*/ 9645923 w 11584247"/>
              <a:gd name="connsiteY19" fmla="*/ 297473 h 851161"/>
              <a:gd name="connsiteX20" fmla="*/ 9477264 w 11584247"/>
              <a:gd name="connsiteY20" fmla="*/ 333736 h 851161"/>
              <a:gd name="connsiteX21" fmla="*/ 9323022 w 11584247"/>
              <a:gd name="connsiteY21" fmla="*/ 339499 h 851161"/>
              <a:gd name="connsiteX22" fmla="*/ 9231896 w 11584247"/>
              <a:gd name="connsiteY22" fmla="*/ 350924 h 851161"/>
              <a:gd name="connsiteX23" fmla="*/ 9199098 w 11584247"/>
              <a:gd name="connsiteY23" fmla="*/ 367794 h 851161"/>
              <a:gd name="connsiteX24" fmla="*/ 9152075 w 11584247"/>
              <a:gd name="connsiteY24" fmla="*/ 382929 h 851161"/>
              <a:gd name="connsiteX25" fmla="*/ 9070495 w 11584247"/>
              <a:gd name="connsiteY25" fmla="*/ 419337 h 851161"/>
              <a:gd name="connsiteX26" fmla="*/ 8869068 w 11584247"/>
              <a:gd name="connsiteY26" fmla="*/ 421230 h 851161"/>
              <a:gd name="connsiteX27" fmla="*/ 8863066 w 11584247"/>
              <a:gd name="connsiteY27" fmla="*/ 431598 h 851161"/>
              <a:gd name="connsiteX28" fmla="*/ 8805167 w 11584247"/>
              <a:gd name="connsiteY28" fmla="*/ 436877 h 851161"/>
              <a:gd name="connsiteX29" fmla="*/ 8593326 w 11584247"/>
              <a:gd name="connsiteY29" fmla="*/ 390816 h 851161"/>
              <a:gd name="connsiteX30" fmla="*/ 8480431 w 11584247"/>
              <a:gd name="connsiteY30" fmla="*/ 402916 h 851161"/>
              <a:gd name="connsiteX31" fmla="*/ 8441817 w 11584247"/>
              <a:gd name="connsiteY31" fmla="*/ 417619 h 851161"/>
              <a:gd name="connsiteX32" fmla="*/ 8377029 w 11584247"/>
              <a:gd name="connsiteY32" fmla="*/ 441608 h 851161"/>
              <a:gd name="connsiteX33" fmla="*/ 8332187 w 11584247"/>
              <a:gd name="connsiteY33" fmla="*/ 485172 h 851161"/>
              <a:gd name="connsiteX34" fmla="*/ 8276595 w 11584247"/>
              <a:gd name="connsiteY34" fmla="*/ 495073 h 851161"/>
              <a:gd name="connsiteX35" fmla="*/ 8259050 w 11584247"/>
              <a:gd name="connsiteY35" fmla="*/ 464220 h 851161"/>
              <a:gd name="connsiteX36" fmla="*/ 8201086 w 11584247"/>
              <a:gd name="connsiteY36" fmla="*/ 485570 h 851161"/>
              <a:gd name="connsiteX37" fmla="*/ 8113667 w 11584247"/>
              <a:gd name="connsiteY37" fmla="*/ 521596 h 851161"/>
              <a:gd name="connsiteX38" fmla="*/ 8062051 w 11584247"/>
              <a:gd name="connsiteY38" fmla="*/ 533812 h 851161"/>
              <a:gd name="connsiteX39" fmla="*/ 7922362 w 11584247"/>
              <a:gd name="connsiteY39" fmla="*/ 576478 h 851161"/>
              <a:gd name="connsiteX40" fmla="*/ 7783439 w 11584247"/>
              <a:gd name="connsiteY40" fmla="*/ 626299 h 851161"/>
              <a:gd name="connsiteX41" fmla="*/ 7721280 w 11584247"/>
              <a:gd name="connsiteY41" fmla="*/ 690417 h 851161"/>
              <a:gd name="connsiteX42" fmla="*/ 7713345 w 11584247"/>
              <a:gd name="connsiteY42" fmla="*/ 693363 h 851161"/>
              <a:gd name="connsiteX43" fmla="*/ 7691368 w 11584247"/>
              <a:gd name="connsiteY43" fmla="*/ 691272 h 851161"/>
              <a:gd name="connsiteX44" fmla="*/ 7683053 w 11584247"/>
              <a:gd name="connsiteY44" fmla="*/ 688814 h 851161"/>
              <a:gd name="connsiteX45" fmla="*/ 7670993 w 11584247"/>
              <a:gd name="connsiteY45" fmla="*/ 688775 h 851161"/>
              <a:gd name="connsiteX46" fmla="*/ 7670712 w 11584247"/>
              <a:gd name="connsiteY46" fmla="*/ 689306 h 851161"/>
              <a:gd name="connsiteX47" fmla="*/ 7659383 w 11584247"/>
              <a:gd name="connsiteY47" fmla="*/ 688227 h 851161"/>
              <a:gd name="connsiteX48" fmla="*/ 7603754 w 11584247"/>
              <a:gd name="connsiteY48" fmla="*/ 676226 h 851161"/>
              <a:gd name="connsiteX49" fmla="*/ 7532285 w 11584247"/>
              <a:gd name="connsiteY49" fmla="*/ 726440 h 851161"/>
              <a:gd name="connsiteX50" fmla="*/ 7502351 w 11584247"/>
              <a:gd name="connsiteY50" fmla="*/ 735020 h 851161"/>
              <a:gd name="connsiteX51" fmla="*/ 7486452 w 11584247"/>
              <a:gd name="connsiteY51" fmla="*/ 742445 h 851161"/>
              <a:gd name="connsiteX52" fmla="*/ 7485519 w 11584247"/>
              <a:gd name="connsiteY52" fmla="*/ 744742 h 851161"/>
              <a:gd name="connsiteX53" fmla="*/ 7432183 w 11584247"/>
              <a:gd name="connsiteY53" fmla="*/ 732969 h 851161"/>
              <a:gd name="connsiteX54" fmla="*/ 7425231 w 11584247"/>
              <a:gd name="connsiteY54" fmla="*/ 735688 h 851161"/>
              <a:gd name="connsiteX55" fmla="*/ 7390298 w 11584247"/>
              <a:gd name="connsiteY55" fmla="*/ 722535 h 851161"/>
              <a:gd name="connsiteX56" fmla="*/ 7372339 w 11584247"/>
              <a:gd name="connsiteY56" fmla="*/ 718662 h 851161"/>
              <a:gd name="connsiteX57" fmla="*/ 7367083 w 11584247"/>
              <a:gd name="connsiteY57" fmla="*/ 711540 h 851161"/>
              <a:gd name="connsiteX58" fmla="*/ 7340667 w 11584247"/>
              <a:gd name="connsiteY58" fmla="*/ 708883 h 851161"/>
              <a:gd name="connsiteX59" fmla="*/ 7337703 w 11584247"/>
              <a:gd name="connsiteY59" fmla="*/ 710851 h 851161"/>
              <a:gd name="connsiteX60" fmla="*/ 7315659 w 11584247"/>
              <a:gd name="connsiteY60" fmla="*/ 700203 h 851161"/>
              <a:gd name="connsiteX61" fmla="*/ 7296872 w 11584247"/>
              <a:gd name="connsiteY61" fmla="*/ 681057 h 851161"/>
              <a:gd name="connsiteX62" fmla="*/ 7073219 w 11584247"/>
              <a:gd name="connsiteY62" fmla="*/ 690480 h 851161"/>
              <a:gd name="connsiteX63" fmla="*/ 6877450 w 11584247"/>
              <a:gd name="connsiteY63" fmla="*/ 609704 h 851161"/>
              <a:gd name="connsiteX64" fmla="*/ 6756132 w 11584247"/>
              <a:gd name="connsiteY64" fmla="*/ 617104 h 851161"/>
              <a:gd name="connsiteX65" fmla="*/ 6414326 w 11584247"/>
              <a:gd name="connsiteY65" fmla="*/ 637792 h 851161"/>
              <a:gd name="connsiteX66" fmla="*/ 6337636 w 11584247"/>
              <a:gd name="connsiteY66" fmla="*/ 651977 h 851161"/>
              <a:gd name="connsiteX67" fmla="*/ 6268828 w 11584247"/>
              <a:gd name="connsiteY67" fmla="*/ 622080 h 851161"/>
              <a:gd name="connsiteX68" fmla="*/ 6241133 w 11584247"/>
              <a:gd name="connsiteY68" fmla="*/ 637096 h 851161"/>
              <a:gd name="connsiteX69" fmla="*/ 6236372 w 11584247"/>
              <a:gd name="connsiteY69" fmla="*/ 640150 h 851161"/>
              <a:gd name="connsiteX70" fmla="*/ 6217005 w 11584247"/>
              <a:gd name="connsiteY70" fmla="*/ 642256 h 851161"/>
              <a:gd name="connsiteX71" fmla="*/ 6211934 w 11584247"/>
              <a:gd name="connsiteY71" fmla="*/ 655497 h 851161"/>
              <a:gd name="connsiteX72" fmla="*/ 6183064 w 11584247"/>
              <a:gd name="connsiteY72" fmla="*/ 667728 h 851161"/>
              <a:gd name="connsiteX73" fmla="*/ 6147308 w 11584247"/>
              <a:gd name="connsiteY73" fmla="*/ 668073 h 851161"/>
              <a:gd name="connsiteX74" fmla="*/ 5977154 w 11584247"/>
              <a:gd name="connsiteY74" fmla="*/ 655579 h 851161"/>
              <a:gd name="connsiteX75" fmla="*/ 5875486 w 11584247"/>
              <a:gd name="connsiteY75" fmla="*/ 656164 h 851161"/>
              <a:gd name="connsiteX76" fmla="*/ 5837074 w 11584247"/>
              <a:gd name="connsiteY76" fmla="*/ 669047 h 851161"/>
              <a:gd name="connsiteX77" fmla="*/ 5783293 w 11584247"/>
              <a:gd name="connsiteY77" fmla="*/ 678526 h 851161"/>
              <a:gd name="connsiteX78" fmla="*/ 5688540 w 11584247"/>
              <a:gd name="connsiteY78" fmla="*/ 705055 h 851161"/>
              <a:gd name="connsiteX79" fmla="*/ 5467137 w 11584247"/>
              <a:gd name="connsiteY79" fmla="*/ 683142 h 851161"/>
              <a:gd name="connsiteX80" fmla="*/ 5459069 w 11584247"/>
              <a:gd name="connsiteY80" fmla="*/ 692731 h 851161"/>
              <a:gd name="connsiteX81" fmla="*/ 5394755 w 11584247"/>
              <a:gd name="connsiteY81" fmla="*/ 691136 h 851161"/>
              <a:gd name="connsiteX82" fmla="*/ 5168758 w 11584247"/>
              <a:gd name="connsiteY82" fmla="*/ 620360 h 851161"/>
              <a:gd name="connsiteX83" fmla="*/ 5043093 w 11584247"/>
              <a:gd name="connsiteY83" fmla="*/ 619043 h 851161"/>
              <a:gd name="connsiteX84" fmla="*/ 4998604 w 11584247"/>
              <a:gd name="connsiteY84" fmla="*/ 629087 h 851161"/>
              <a:gd name="connsiteX85" fmla="*/ 4924058 w 11584247"/>
              <a:gd name="connsiteY85" fmla="*/ 645263 h 851161"/>
              <a:gd name="connsiteX86" fmla="*/ 4868616 w 11584247"/>
              <a:gd name="connsiteY86" fmla="*/ 683240 h 851161"/>
              <a:gd name="connsiteX87" fmla="*/ 4806175 w 11584247"/>
              <a:gd name="connsiteY87" fmla="*/ 686507 h 851161"/>
              <a:gd name="connsiteX88" fmla="*/ 4791312 w 11584247"/>
              <a:gd name="connsiteY88" fmla="*/ 653788 h 851161"/>
              <a:gd name="connsiteX89" fmla="*/ 4724634 w 11584247"/>
              <a:gd name="connsiteY89" fmla="*/ 668150 h 851161"/>
              <a:gd name="connsiteX90" fmla="*/ 4623526 w 11584247"/>
              <a:gd name="connsiteY90" fmla="*/ 693607 h 851161"/>
              <a:gd name="connsiteX91" fmla="*/ 4565119 w 11584247"/>
              <a:gd name="connsiteY91" fmla="*/ 699644 h 851161"/>
              <a:gd name="connsiteX92" fmla="*/ 4405682 w 11584247"/>
              <a:gd name="connsiteY92" fmla="*/ 725524 h 851161"/>
              <a:gd name="connsiteX93" fmla="*/ 4246062 w 11584247"/>
              <a:gd name="connsiteY93" fmla="*/ 758603 h 851161"/>
              <a:gd name="connsiteX94" fmla="*/ 4151948 w 11584247"/>
              <a:gd name="connsiteY94" fmla="*/ 818594 h 851161"/>
              <a:gd name="connsiteX95" fmla="*/ 4020693 w 11584247"/>
              <a:gd name="connsiteY95" fmla="*/ 841422 h 851161"/>
              <a:gd name="connsiteX96" fmla="*/ 3998789 w 11584247"/>
              <a:gd name="connsiteY96" fmla="*/ 851161 h 851161"/>
              <a:gd name="connsiteX97" fmla="*/ 3968135 w 11584247"/>
              <a:gd name="connsiteY97" fmla="*/ 845925 h 851161"/>
              <a:gd name="connsiteX98" fmla="*/ 3845234 w 11584247"/>
              <a:gd name="connsiteY98" fmla="*/ 823068 h 851161"/>
              <a:gd name="connsiteX99" fmla="*/ 3748200 w 11584247"/>
              <a:gd name="connsiteY99" fmla="*/ 788335 h 851161"/>
              <a:gd name="connsiteX100" fmla="*/ 3628646 w 11584247"/>
              <a:gd name="connsiteY100" fmla="*/ 815284 h 851161"/>
              <a:gd name="connsiteX101" fmla="*/ 3555292 w 11584247"/>
              <a:gd name="connsiteY101" fmla="*/ 808248 h 851161"/>
              <a:gd name="connsiteX102" fmla="*/ 3434444 w 11584247"/>
              <a:gd name="connsiteY102" fmla="*/ 760907 h 851161"/>
              <a:gd name="connsiteX103" fmla="*/ 3276756 w 11584247"/>
              <a:gd name="connsiteY103" fmla="*/ 777750 h 851161"/>
              <a:gd name="connsiteX104" fmla="*/ 3182139 w 11584247"/>
              <a:gd name="connsiteY104" fmla="*/ 789189 h 851161"/>
              <a:gd name="connsiteX105" fmla="*/ 3044242 w 11584247"/>
              <a:gd name="connsiteY105" fmla="*/ 738181 h 851161"/>
              <a:gd name="connsiteX106" fmla="*/ 2975529 w 11584247"/>
              <a:gd name="connsiteY106" fmla="*/ 720730 h 851161"/>
              <a:gd name="connsiteX107" fmla="*/ 2868812 w 11584247"/>
              <a:gd name="connsiteY107" fmla="*/ 709829 h 851161"/>
              <a:gd name="connsiteX108" fmla="*/ 2836257 w 11584247"/>
              <a:gd name="connsiteY108" fmla="*/ 703641 h 851161"/>
              <a:gd name="connsiteX109" fmla="*/ 2511817 w 11584247"/>
              <a:gd name="connsiteY109" fmla="*/ 610129 h 851161"/>
              <a:gd name="connsiteX110" fmla="*/ 2323450 w 11584247"/>
              <a:gd name="connsiteY110" fmla="*/ 692063 h 851161"/>
              <a:gd name="connsiteX111" fmla="*/ 2112485 w 11584247"/>
              <a:gd name="connsiteY111" fmla="*/ 710292 h 851161"/>
              <a:gd name="connsiteX112" fmla="*/ 2047386 w 11584247"/>
              <a:gd name="connsiteY112" fmla="*/ 669854 h 851161"/>
              <a:gd name="connsiteX113" fmla="*/ 2014871 w 11584247"/>
              <a:gd name="connsiteY113" fmla="*/ 671556 h 851161"/>
              <a:gd name="connsiteX114" fmla="*/ 1961527 w 11584247"/>
              <a:gd name="connsiteY114" fmla="*/ 678730 h 851161"/>
              <a:gd name="connsiteX115" fmla="*/ 1878931 w 11584247"/>
              <a:gd name="connsiteY115" fmla="*/ 661482 h 851161"/>
              <a:gd name="connsiteX116" fmla="*/ 1713886 w 11584247"/>
              <a:gd name="connsiteY116" fmla="*/ 668713 h 851161"/>
              <a:gd name="connsiteX117" fmla="*/ 1434049 w 11584247"/>
              <a:gd name="connsiteY117" fmla="*/ 595668 h 851161"/>
              <a:gd name="connsiteX118" fmla="*/ 1177354 w 11584247"/>
              <a:gd name="connsiteY118" fmla="*/ 614359 h 851161"/>
              <a:gd name="connsiteX119" fmla="*/ 1088947 w 11584247"/>
              <a:gd name="connsiteY119" fmla="*/ 617056 h 851161"/>
              <a:gd name="connsiteX120" fmla="*/ 998946 w 11584247"/>
              <a:gd name="connsiteY120" fmla="*/ 688407 h 851161"/>
              <a:gd name="connsiteX121" fmla="*/ 775514 w 11584247"/>
              <a:gd name="connsiteY121" fmla="*/ 737451 h 851161"/>
              <a:gd name="connsiteX122" fmla="*/ 603494 w 11584247"/>
              <a:gd name="connsiteY122" fmla="*/ 710500 h 851161"/>
              <a:gd name="connsiteX123" fmla="*/ 564233 w 11584247"/>
              <a:gd name="connsiteY123" fmla="*/ 721324 h 851161"/>
              <a:gd name="connsiteX124" fmla="*/ 511527 w 11584247"/>
              <a:gd name="connsiteY124" fmla="*/ 744248 h 851161"/>
              <a:gd name="connsiteX125" fmla="*/ 337049 w 11584247"/>
              <a:gd name="connsiteY125" fmla="*/ 755307 h 851161"/>
              <a:gd name="connsiteX126" fmla="*/ 218766 w 11584247"/>
              <a:gd name="connsiteY126" fmla="*/ 732207 h 851161"/>
              <a:gd name="connsiteX127" fmla="*/ 104041 w 11584247"/>
              <a:gd name="connsiteY127" fmla="*/ 738210 h 851161"/>
              <a:gd name="connsiteX128" fmla="*/ 15455 w 11584247"/>
              <a:gd name="connsiteY128" fmla="*/ 751614 h 851161"/>
              <a:gd name="connsiteX129" fmla="*/ 0 w 11584247"/>
              <a:gd name="connsiteY129" fmla="*/ 741620 h 851161"/>
              <a:gd name="connsiteX130" fmla="*/ 0 w 11584247"/>
              <a:gd name="connsiteY130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278771 h 851161"/>
              <a:gd name="connsiteX17" fmla="*/ 9987770 w 11584247"/>
              <a:gd name="connsiteY17" fmla="*/ 268441 h 851161"/>
              <a:gd name="connsiteX18" fmla="*/ 9712889 w 11584247"/>
              <a:gd name="connsiteY18" fmla="*/ 275231 h 851161"/>
              <a:gd name="connsiteX19" fmla="*/ 9645923 w 11584247"/>
              <a:gd name="connsiteY19" fmla="*/ 297473 h 851161"/>
              <a:gd name="connsiteX20" fmla="*/ 9477264 w 11584247"/>
              <a:gd name="connsiteY20" fmla="*/ 333736 h 851161"/>
              <a:gd name="connsiteX21" fmla="*/ 9323022 w 11584247"/>
              <a:gd name="connsiteY21" fmla="*/ 339499 h 851161"/>
              <a:gd name="connsiteX22" fmla="*/ 9231896 w 11584247"/>
              <a:gd name="connsiteY22" fmla="*/ 350924 h 851161"/>
              <a:gd name="connsiteX23" fmla="*/ 9199098 w 11584247"/>
              <a:gd name="connsiteY23" fmla="*/ 367794 h 851161"/>
              <a:gd name="connsiteX24" fmla="*/ 9152075 w 11584247"/>
              <a:gd name="connsiteY24" fmla="*/ 382929 h 851161"/>
              <a:gd name="connsiteX25" fmla="*/ 9070495 w 11584247"/>
              <a:gd name="connsiteY25" fmla="*/ 419337 h 851161"/>
              <a:gd name="connsiteX26" fmla="*/ 8869068 w 11584247"/>
              <a:gd name="connsiteY26" fmla="*/ 421230 h 851161"/>
              <a:gd name="connsiteX27" fmla="*/ 8863066 w 11584247"/>
              <a:gd name="connsiteY27" fmla="*/ 431598 h 851161"/>
              <a:gd name="connsiteX28" fmla="*/ 8805167 w 11584247"/>
              <a:gd name="connsiteY28" fmla="*/ 436877 h 851161"/>
              <a:gd name="connsiteX29" fmla="*/ 8593326 w 11584247"/>
              <a:gd name="connsiteY29" fmla="*/ 390816 h 851161"/>
              <a:gd name="connsiteX30" fmla="*/ 8480431 w 11584247"/>
              <a:gd name="connsiteY30" fmla="*/ 402916 h 851161"/>
              <a:gd name="connsiteX31" fmla="*/ 8441817 w 11584247"/>
              <a:gd name="connsiteY31" fmla="*/ 417619 h 851161"/>
              <a:gd name="connsiteX32" fmla="*/ 8377029 w 11584247"/>
              <a:gd name="connsiteY32" fmla="*/ 441608 h 851161"/>
              <a:gd name="connsiteX33" fmla="*/ 8332187 w 11584247"/>
              <a:gd name="connsiteY33" fmla="*/ 485172 h 851161"/>
              <a:gd name="connsiteX34" fmla="*/ 8276595 w 11584247"/>
              <a:gd name="connsiteY34" fmla="*/ 495073 h 851161"/>
              <a:gd name="connsiteX35" fmla="*/ 8259050 w 11584247"/>
              <a:gd name="connsiteY35" fmla="*/ 464220 h 851161"/>
              <a:gd name="connsiteX36" fmla="*/ 8201086 w 11584247"/>
              <a:gd name="connsiteY36" fmla="*/ 485570 h 851161"/>
              <a:gd name="connsiteX37" fmla="*/ 8113667 w 11584247"/>
              <a:gd name="connsiteY37" fmla="*/ 521596 h 851161"/>
              <a:gd name="connsiteX38" fmla="*/ 8062051 w 11584247"/>
              <a:gd name="connsiteY38" fmla="*/ 533812 h 851161"/>
              <a:gd name="connsiteX39" fmla="*/ 7922362 w 11584247"/>
              <a:gd name="connsiteY39" fmla="*/ 576478 h 851161"/>
              <a:gd name="connsiteX40" fmla="*/ 7783439 w 11584247"/>
              <a:gd name="connsiteY40" fmla="*/ 626299 h 851161"/>
              <a:gd name="connsiteX41" fmla="*/ 7721280 w 11584247"/>
              <a:gd name="connsiteY41" fmla="*/ 690417 h 851161"/>
              <a:gd name="connsiteX42" fmla="*/ 7713345 w 11584247"/>
              <a:gd name="connsiteY42" fmla="*/ 693363 h 851161"/>
              <a:gd name="connsiteX43" fmla="*/ 7691368 w 11584247"/>
              <a:gd name="connsiteY43" fmla="*/ 691272 h 851161"/>
              <a:gd name="connsiteX44" fmla="*/ 7683053 w 11584247"/>
              <a:gd name="connsiteY44" fmla="*/ 688814 h 851161"/>
              <a:gd name="connsiteX45" fmla="*/ 7670993 w 11584247"/>
              <a:gd name="connsiteY45" fmla="*/ 688775 h 851161"/>
              <a:gd name="connsiteX46" fmla="*/ 7670712 w 11584247"/>
              <a:gd name="connsiteY46" fmla="*/ 689306 h 851161"/>
              <a:gd name="connsiteX47" fmla="*/ 7659383 w 11584247"/>
              <a:gd name="connsiteY47" fmla="*/ 688227 h 851161"/>
              <a:gd name="connsiteX48" fmla="*/ 7603754 w 11584247"/>
              <a:gd name="connsiteY48" fmla="*/ 676226 h 851161"/>
              <a:gd name="connsiteX49" fmla="*/ 7532285 w 11584247"/>
              <a:gd name="connsiteY49" fmla="*/ 726440 h 851161"/>
              <a:gd name="connsiteX50" fmla="*/ 7502351 w 11584247"/>
              <a:gd name="connsiteY50" fmla="*/ 735020 h 851161"/>
              <a:gd name="connsiteX51" fmla="*/ 7486452 w 11584247"/>
              <a:gd name="connsiteY51" fmla="*/ 742445 h 851161"/>
              <a:gd name="connsiteX52" fmla="*/ 7485519 w 11584247"/>
              <a:gd name="connsiteY52" fmla="*/ 744742 h 851161"/>
              <a:gd name="connsiteX53" fmla="*/ 7432183 w 11584247"/>
              <a:gd name="connsiteY53" fmla="*/ 732969 h 851161"/>
              <a:gd name="connsiteX54" fmla="*/ 7425231 w 11584247"/>
              <a:gd name="connsiteY54" fmla="*/ 735688 h 851161"/>
              <a:gd name="connsiteX55" fmla="*/ 7390298 w 11584247"/>
              <a:gd name="connsiteY55" fmla="*/ 722535 h 851161"/>
              <a:gd name="connsiteX56" fmla="*/ 7372339 w 11584247"/>
              <a:gd name="connsiteY56" fmla="*/ 718662 h 851161"/>
              <a:gd name="connsiteX57" fmla="*/ 7367083 w 11584247"/>
              <a:gd name="connsiteY57" fmla="*/ 711540 h 851161"/>
              <a:gd name="connsiteX58" fmla="*/ 7340667 w 11584247"/>
              <a:gd name="connsiteY58" fmla="*/ 708883 h 851161"/>
              <a:gd name="connsiteX59" fmla="*/ 7337703 w 11584247"/>
              <a:gd name="connsiteY59" fmla="*/ 710851 h 851161"/>
              <a:gd name="connsiteX60" fmla="*/ 7315659 w 11584247"/>
              <a:gd name="connsiteY60" fmla="*/ 700203 h 851161"/>
              <a:gd name="connsiteX61" fmla="*/ 7296872 w 11584247"/>
              <a:gd name="connsiteY61" fmla="*/ 681057 h 851161"/>
              <a:gd name="connsiteX62" fmla="*/ 7073219 w 11584247"/>
              <a:gd name="connsiteY62" fmla="*/ 690480 h 851161"/>
              <a:gd name="connsiteX63" fmla="*/ 6877450 w 11584247"/>
              <a:gd name="connsiteY63" fmla="*/ 609704 h 851161"/>
              <a:gd name="connsiteX64" fmla="*/ 6756132 w 11584247"/>
              <a:gd name="connsiteY64" fmla="*/ 617104 h 851161"/>
              <a:gd name="connsiteX65" fmla="*/ 6414326 w 11584247"/>
              <a:gd name="connsiteY65" fmla="*/ 637792 h 851161"/>
              <a:gd name="connsiteX66" fmla="*/ 6337636 w 11584247"/>
              <a:gd name="connsiteY66" fmla="*/ 651977 h 851161"/>
              <a:gd name="connsiteX67" fmla="*/ 6268828 w 11584247"/>
              <a:gd name="connsiteY67" fmla="*/ 622080 h 851161"/>
              <a:gd name="connsiteX68" fmla="*/ 6241133 w 11584247"/>
              <a:gd name="connsiteY68" fmla="*/ 637096 h 851161"/>
              <a:gd name="connsiteX69" fmla="*/ 6236372 w 11584247"/>
              <a:gd name="connsiteY69" fmla="*/ 640150 h 851161"/>
              <a:gd name="connsiteX70" fmla="*/ 6217005 w 11584247"/>
              <a:gd name="connsiteY70" fmla="*/ 642256 h 851161"/>
              <a:gd name="connsiteX71" fmla="*/ 6211934 w 11584247"/>
              <a:gd name="connsiteY71" fmla="*/ 655497 h 851161"/>
              <a:gd name="connsiteX72" fmla="*/ 6183064 w 11584247"/>
              <a:gd name="connsiteY72" fmla="*/ 667728 h 851161"/>
              <a:gd name="connsiteX73" fmla="*/ 6147308 w 11584247"/>
              <a:gd name="connsiteY73" fmla="*/ 668073 h 851161"/>
              <a:gd name="connsiteX74" fmla="*/ 5977154 w 11584247"/>
              <a:gd name="connsiteY74" fmla="*/ 655579 h 851161"/>
              <a:gd name="connsiteX75" fmla="*/ 5875486 w 11584247"/>
              <a:gd name="connsiteY75" fmla="*/ 656164 h 851161"/>
              <a:gd name="connsiteX76" fmla="*/ 5837074 w 11584247"/>
              <a:gd name="connsiteY76" fmla="*/ 669047 h 851161"/>
              <a:gd name="connsiteX77" fmla="*/ 5783293 w 11584247"/>
              <a:gd name="connsiteY77" fmla="*/ 678526 h 851161"/>
              <a:gd name="connsiteX78" fmla="*/ 5688540 w 11584247"/>
              <a:gd name="connsiteY78" fmla="*/ 705055 h 851161"/>
              <a:gd name="connsiteX79" fmla="*/ 5467137 w 11584247"/>
              <a:gd name="connsiteY79" fmla="*/ 683142 h 851161"/>
              <a:gd name="connsiteX80" fmla="*/ 5459069 w 11584247"/>
              <a:gd name="connsiteY80" fmla="*/ 692731 h 851161"/>
              <a:gd name="connsiteX81" fmla="*/ 5394755 w 11584247"/>
              <a:gd name="connsiteY81" fmla="*/ 691136 h 851161"/>
              <a:gd name="connsiteX82" fmla="*/ 5168758 w 11584247"/>
              <a:gd name="connsiteY82" fmla="*/ 620360 h 851161"/>
              <a:gd name="connsiteX83" fmla="*/ 5043093 w 11584247"/>
              <a:gd name="connsiteY83" fmla="*/ 619043 h 851161"/>
              <a:gd name="connsiteX84" fmla="*/ 4998604 w 11584247"/>
              <a:gd name="connsiteY84" fmla="*/ 629087 h 851161"/>
              <a:gd name="connsiteX85" fmla="*/ 4924058 w 11584247"/>
              <a:gd name="connsiteY85" fmla="*/ 645263 h 851161"/>
              <a:gd name="connsiteX86" fmla="*/ 4868616 w 11584247"/>
              <a:gd name="connsiteY86" fmla="*/ 683240 h 851161"/>
              <a:gd name="connsiteX87" fmla="*/ 4806175 w 11584247"/>
              <a:gd name="connsiteY87" fmla="*/ 686507 h 851161"/>
              <a:gd name="connsiteX88" fmla="*/ 4791312 w 11584247"/>
              <a:gd name="connsiteY88" fmla="*/ 653788 h 851161"/>
              <a:gd name="connsiteX89" fmla="*/ 4724634 w 11584247"/>
              <a:gd name="connsiteY89" fmla="*/ 668150 h 851161"/>
              <a:gd name="connsiteX90" fmla="*/ 4623526 w 11584247"/>
              <a:gd name="connsiteY90" fmla="*/ 693607 h 851161"/>
              <a:gd name="connsiteX91" fmla="*/ 4565119 w 11584247"/>
              <a:gd name="connsiteY91" fmla="*/ 699644 h 851161"/>
              <a:gd name="connsiteX92" fmla="*/ 4405682 w 11584247"/>
              <a:gd name="connsiteY92" fmla="*/ 725524 h 851161"/>
              <a:gd name="connsiteX93" fmla="*/ 4246062 w 11584247"/>
              <a:gd name="connsiteY93" fmla="*/ 758603 h 851161"/>
              <a:gd name="connsiteX94" fmla="*/ 4151948 w 11584247"/>
              <a:gd name="connsiteY94" fmla="*/ 818594 h 851161"/>
              <a:gd name="connsiteX95" fmla="*/ 4020693 w 11584247"/>
              <a:gd name="connsiteY95" fmla="*/ 841422 h 851161"/>
              <a:gd name="connsiteX96" fmla="*/ 3998789 w 11584247"/>
              <a:gd name="connsiteY96" fmla="*/ 851161 h 851161"/>
              <a:gd name="connsiteX97" fmla="*/ 3968135 w 11584247"/>
              <a:gd name="connsiteY97" fmla="*/ 845925 h 851161"/>
              <a:gd name="connsiteX98" fmla="*/ 3845234 w 11584247"/>
              <a:gd name="connsiteY98" fmla="*/ 823068 h 851161"/>
              <a:gd name="connsiteX99" fmla="*/ 3748200 w 11584247"/>
              <a:gd name="connsiteY99" fmla="*/ 788335 h 851161"/>
              <a:gd name="connsiteX100" fmla="*/ 3628646 w 11584247"/>
              <a:gd name="connsiteY100" fmla="*/ 815284 h 851161"/>
              <a:gd name="connsiteX101" fmla="*/ 3555292 w 11584247"/>
              <a:gd name="connsiteY101" fmla="*/ 808248 h 851161"/>
              <a:gd name="connsiteX102" fmla="*/ 3434444 w 11584247"/>
              <a:gd name="connsiteY102" fmla="*/ 760907 h 851161"/>
              <a:gd name="connsiteX103" fmla="*/ 3276756 w 11584247"/>
              <a:gd name="connsiteY103" fmla="*/ 777750 h 851161"/>
              <a:gd name="connsiteX104" fmla="*/ 3182139 w 11584247"/>
              <a:gd name="connsiteY104" fmla="*/ 789189 h 851161"/>
              <a:gd name="connsiteX105" fmla="*/ 3044242 w 11584247"/>
              <a:gd name="connsiteY105" fmla="*/ 738181 h 851161"/>
              <a:gd name="connsiteX106" fmla="*/ 2975529 w 11584247"/>
              <a:gd name="connsiteY106" fmla="*/ 720730 h 851161"/>
              <a:gd name="connsiteX107" fmla="*/ 2868812 w 11584247"/>
              <a:gd name="connsiteY107" fmla="*/ 709829 h 851161"/>
              <a:gd name="connsiteX108" fmla="*/ 2836257 w 11584247"/>
              <a:gd name="connsiteY108" fmla="*/ 703641 h 851161"/>
              <a:gd name="connsiteX109" fmla="*/ 2511817 w 11584247"/>
              <a:gd name="connsiteY109" fmla="*/ 610129 h 851161"/>
              <a:gd name="connsiteX110" fmla="*/ 2323450 w 11584247"/>
              <a:gd name="connsiteY110" fmla="*/ 692063 h 851161"/>
              <a:gd name="connsiteX111" fmla="*/ 2112485 w 11584247"/>
              <a:gd name="connsiteY111" fmla="*/ 710292 h 851161"/>
              <a:gd name="connsiteX112" fmla="*/ 2047386 w 11584247"/>
              <a:gd name="connsiteY112" fmla="*/ 669854 h 851161"/>
              <a:gd name="connsiteX113" fmla="*/ 2014871 w 11584247"/>
              <a:gd name="connsiteY113" fmla="*/ 671556 h 851161"/>
              <a:gd name="connsiteX114" fmla="*/ 1961527 w 11584247"/>
              <a:gd name="connsiteY114" fmla="*/ 678730 h 851161"/>
              <a:gd name="connsiteX115" fmla="*/ 1878931 w 11584247"/>
              <a:gd name="connsiteY115" fmla="*/ 661482 h 851161"/>
              <a:gd name="connsiteX116" fmla="*/ 1713886 w 11584247"/>
              <a:gd name="connsiteY116" fmla="*/ 668713 h 851161"/>
              <a:gd name="connsiteX117" fmla="*/ 1434049 w 11584247"/>
              <a:gd name="connsiteY117" fmla="*/ 595668 h 851161"/>
              <a:gd name="connsiteX118" fmla="*/ 1177354 w 11584247"/>
              <a:gd name="connsiteY118" fmla="*/ 614359 h 851161"/>
              <a:gd name="connsiteX119" fmla="*/ 1088947 w 11584247"/>
              <a:gd name="connsiteY119" fmla="*/ 617056 h 851161"/>
              <a:gd name="connsiteX120" fmla="*/ 998946 w 11584247"/>
              <a:gd name="connsiteY120" fmla="*/ 688407 h 851161"/>
              <a:gd name="connsiteX121" fmla="*/ 775514 w 11584247"/>
              <a:gd name="connsiteY121" fmla="*/ 737451 h 851161"/>
              <a:gd name="connsiteX122" fmla="*/ 603494 w 11584247"/>
              <a:gd name="connsiteY122" fmla="*/ 710500 h 851161"/>
              <a:gd name="connsiteX123" fmla="*/ 564233 w 11584247"/>
              <a:gd name="connsiteY123" fmla="*/ 721324 h 851161"/>
              <a:gd name="connsiteX124" fmla="*/ 511527 w 11584247"/>
              <a:gd name="connsiteY124" fmla="*/ 744248 h 851161"/>
              <a:gd name="connsiteX125" fmla="*/ 337049 w 11584247"/>
              <a:gd name="connsiteY125" fmla="*/ 755307 h 851161"/>
              <a:gd name="connsiteX126" fmla="*/ 218766 w 11584247"/>
              <a:gd name="connsiteY126" fmla="*/ 732207 h 851161"/>
              <a:gd name="connsiteX127" fmla="*/ 104041 w 11584247"/>
              <a:gd name="connsiteY127" fmla="*/ 738210 h 851161"/>
              <a:gd name="connsiteX128" fmla="*/ 15455 w 11584247"/>
              <a:gd name="connsiteY128" fmla="*/ 751614 h 851161"/>
              <a:gd name="connsiteX129" fmla="*/ 0 w 11584247"/>
              <a:gd name="connsiteY129" fmla="*/ 741620 h 851161"/>
              <a:gd name="connsiteX130" fmla="*/ 0 w 11584247"/>
              <a:gd name="connsiteY130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660180 w 11584247"/>
              <a:gd name="connsiteY13" fmla="*/ 309868 h 851161"/>
              <a:gd name="connsiteX14" fmla="*/ 10510136 w 11584247"/>
              <a:gd name="connsiteY14" fmla="*/ 223982 h 851161"/>
              <a:gd name="connsiteX15" fmla="*/ 10310725 w 11584247"/>
              <a:gd name="connsiteY15" fmla="*/ 257181 h 851161"/>
              <a:gd name="connsiteX16" fmla="*/ 10124711 w 11584247"/>
              <a:gd name="connsiteY16" fmla="*/ 278771 h 851161"/>
              <a:gd name="connsiteX17" fmla="*/ 9987770 w 11584247"/>
              <a:gd name="connsiteY17" fmla="*/ 268441 h 851161"/>
              <a:gd name="connsiteX18" fmla="*/ 9712889 w 11584247"/>
              <a:gd name="connsiteY18" fmla="*/ 275231 h 851161"/>
              <a:gd name="connsiteX19" fmla="*/ 9645923 w 11584247"/>
              <a:gd name="connsiteY19" fmla="*/ 297473 h 851161"/>
              <a:gd name="connsiteX20" fmla="*/ 9477264 w 11584247"/>
              <a:gd name="connsiteY20" fmla="*/ 333736 h 851161"/>
              <a:gd name="connsiteX21" fmla="*/ 9323022 w 11584247"/>
              <a:gd name="connsiteY21" fmla="*/ 339499 h 851161"/>
              <a:gd name="connsiteX22" fmla="*/ 9231896 w 11584247"/>
              <a:gd name="connsiteY22" fmla="*/ 350924 h 851161"/>
              <a:gd name="connsiteX23" fmla="*/ 9199098 w 11584247"/>
              <a:gd name="connsiteY23" fmla="*/ 367794 h 851161"/>
              <a:gd name="connsiteX24" fmla="*/ 9152075 w 11584247"/>
              <a:gd name="connsiteY24" fmla="*/ 382929 h 851161"/>
              <a:gd name="connsiteX25" fmla="*/ 9070495 w 11584247"/>
              <a:gd name="connsiteY25" fmla="*/ 419337 h 851161"/>
              <a:gd name="connsiteX26" fmla="*/ 8869068 w 11584247"/>
              <a:gd name="connsiteY26" fmla="*/ 421230 h 851161"/>
              <a:gd name="connsiteX27" fmla="*/ 8863066 w 11584247"/>
              <a:gd name="connsiteY27" fmla="*/ 431598 h 851161"/>
              <a:gd name="connsiteX28" fmla="*/ 8805167 w 11584247"/>
              <a:gd name="connsiteY28" fmla="*/ 436877 h 851161"/>
              <a:gd name="connsiteX29" fmla="*/ 8593326 w 11584247"/>
              <a:gd name="connsiteY29" fmla="*/ 390816 h 851161"/>
              <a:gd name="connsiteX30" fmla="*/ 8480431 w 11584247"/>
              <a:gd name="connsiteY30" fmla="*/ 402916 h 851161"/>
              <a:gd name="connsiteX31" fmla="*/ 8441817 w 11584247"/>
              <a:gd name="connsiteY31" fmla="*/ 417619 h 851161"/>
              <a:gd name="connsiteX32" fmla="*/ 8377029 w 11584247"/>
              <a:gd name="connsiteY32" fmla="*/ 441608 h 851161"/>
              <a:gd name="connsiteX33" fmla="*/ 8332187 w 11584247"/>
              <a:gd name="connsiteY33" fmla="*/ 485172 h 851161"/>
              <a:gd name="connsiteX34" fmla="*/ 8276595 w 11584247"/>
              <a:gd name="connsiteY34" fmla="*/ 495073 h 851161"/>
              <a:gd name="connsiteX35" fmla="*/ 8259050 w 11584247"/>
              <a:gd name="connsiteY35" fmla="*/ 464220 h 851161"/>
              <a:gd name="connsiteX36" fmla="*/ 8201086 w 11584247"/>
              <a:gd name="connsiteY36" fmla="*/ 485570 h 851161"/>
              <a:gd name="connsiteX37" fmla="*/ 8113667 w 11584247"/>
              <a:gd name="connsiteY37" fmla="*/ 521596 h 851161"/>
              <a:gd name="connsiteX38" fmla="*/ 8062051 w 11584247"/>
              <a:gd name="connsiteY38" fmla="*/ 533812 h 851161"/>
              <a:gd name="connsiteX39" fmla="*/ 7922362 w 11584247"/>
              <a:gd name="connsiteY39" fmla="*/ 576478 h 851161"/>
              <a:gd name="connsiteX40" fmla="*/ 7783439 w 11584247"/>
              <a:gd name="connsiteY40" fmla="*/ 626299 h 851161"/>
              <a:gd name="connsiteX41" fmla="*/ 7721280 w 11584247"/>
              <a:gd name="connsiteY41" fmla="*/ 690417 h 851161"/>
              <a:gd name="connsiteX42" fmla="*/ 7713345 w 11584247"/>
              <a:gd name="connsiteY42" fmla="*/ 693363 h 851161"/>
              <a:gd name="connsiteX43" fmla="*/ 7691368 w 11584247"/>
              <a:gd name="connsiteY43" fmla="*/ 691272 h 851161"/>
              <a:gd name="connsiteX44" fmla="*/ 7683053 w 11584247"/>
              <a:gd name="connsiteY44" fmla="*/ 688814 h 851161"/>
              <a:gd name="connsiteX45" fmla="*/ 7670993 w 11584247"/>
              <a:gd name="connsiteY45" fmla="*/ 688775 h 851161"/>
              <a:gd name="connsiteX46" fmla="*/ 7670712 w 11584247"/>
              <a:gd name="connsiteY46" fmla="*/ 689306 h 851161"/>
              <a:gd name="connsiteX47" fmla="*/ 7659383 w 11584247"/>
              <a:gd name="connsiteY47" fmla="*/ 688227 h 851161"/>
              <a:gd name="connsiteX48" fmla="*/ 7603754 w 11584247"/>
              <a:gd name="connsiteY48" fmla="*/ 676226 h 851161"/>
              <a:gd name="connsiteX49" fmla="*/ 7532285 w 11584247"/>
              <a:gd name="connsiteY49" fmla="*/ 726440 h 851161"/>
              <a:gd name="connsiteX50" fmla="*/ 7502351 w 11584247"/>
              <a:gd name="connsiteY50" fmla="*/ 735020 h 851161"/>
              <a:gd name="connsiteX51" fmla="*/ 7486452 w 11584247"/>
              <a:gd name="connsiteY51" fmla="*/ 742445 h 851161"/>
              <a:gd name="connsiteX52" fmla="*/ 7485519 w 11584247"/>
              <a:gd name="connsiteY52" fmla="*/ 744742 h 851161"/>
              <a:gd name="connsiteX53" fmla="*/ 7432183 w 11584247"/>
              <a:gd name="connsiteY53" fmla="*/ 732969 h 851161"/>
              <a:gd name="connsiteX54" fmla="*/ 7425231 w 11584247"/>
              <a:gd name="connsiteY54" fmla="*/ 735688 h 851161"/>
              <a:gd name="connsiteX55" fmla="*/ 7390298 w 11584247"/>
              <a:gd name="connsiteY55" fmla="*/ 722535 h 851161"/>
              <a:gd name="connsiteX56" fmla="*/ 7372339 w 11584247"/>
              <a:gd name="connsiteY56" fmla="*/ 718662 h 851161"/>
              <a:gd name="connsiteX57" fmla="*/ 7367083 w 11584247"/>
              <a:gd name="connsiteY57" fmla="*/ 711540 h 851161"/>
              <a:gd name="connsiteX58" fmla="*/ 7340667 w 11584247"/>
              <a:gd name="connsiteY58" fmla="*/ 708883 h 851161"/>
              <a:gd name="connsiteX59" fmla="*/ 7337703 w 11584247"/>
              <a:gd name="connsiteY59" fmla="*/ 710851 h 851161"/>
              <a:gd name="connsiteX60" fmla="*/ 7315659 w 11584247"/>
              <a:gd name="connsiteY60" fmla="*/ 700203 h 851161"/>
              <a:gd name="connsiteX61" fmla="*/ 7296872 w 11584247"/>
              <a:gd name="connsiteY61" fmla="*/ 681057 h 851161"/>
              <a:gd name="connsiteX62" fmla="*/ 7073219 w 11584247"/>
              <a:gd name="connsiteY62" fmla="*/ 690480 h 851161"/>
              <a:gd name="connsiteX63" fmla="*/ 6877450 w 11584247"/>
              <a:gd name="connsiteY63" fmla="*/ 609704 h 851161"/>
              <a:gd name="connsiteX64" fmla="*/ 6756132 w 11584247"/>
              <a:gd name="connsiteY64" fmla="*/ 617104 h 851161"/>
              <a:gd name="connsiteX65" fmla="*/ 6414326 w 11584247"/>
              <a:gd name="connsiteY65" fmla="*/ 637792 h 851161"/>
              <a:gd name="connsiteX66" fmla="*/ 6337636 w 11584247"/>
              <a:gd name="connsiteY66" fmla="*/ 651977 h 851161"/>
              <a:gd name="connsiteX67" fmla="*/ 6268828 w 11584247"/>
              <a:gd name="connsiteY67" fmla="*/ 622080 h 851161"/>
              <a:gd name="connsiteX68" fmla="*/ 6241133 w 11584247"/>
              <a:gd name="connsiteY68" fmla="*/ 637096 h 851161"/>
              <a:gd name="connsiteX69" fmla="*/ 6236372 w 11584247"/>
              <a:gd name="connsiteY69" fmla="*/ 640150 h 851161"/>
              <a:gd name="connsiteX70" fmla="*/ 6217005 w 11584247"/>
              <a:gd name="connsiteY70" fmla="*/ 642256 h 851161"/>
              <a:gd name="connsiteX71" fmla="*/ 6211934 w 11584247"/>
              <a:gd name="connsiteY71" fmla="*/ 655497 h 851161"/>
              <a:gd name="connsiteX72" fmla="*/ 6183064 w 11584247"/>
              <a:gd name="connsiteY72" fmla="*/ 667728 h 851161"/>
              <a:gd name="connsiteX73" fmla="*/ 6147308 w 11584247"/>
              <a:gd name="connsiteY73" fmla="*/ 668073 h 851161"/>
              <a:gd name="connsiteX74" fmla="*/ 5977154 w 11584247"/>
              <a:gd name="connsiteY74" fmla="*/ 655579 h 851161"/>
              <a:gd name="connsiteX75" fmla="*/ 5875486 w 11584247"/>
              <a:gd name="connsiteY75" fmla="*/ 656164 h 851161"/>
              <a:gd name="connsiteX76" fmla="*/ 5837074 w 11584247"/>
              <a:gd name="connsiteY76" fmla="*/ 669047 h 851161"/>
              <a:gd name="connsiteX77" fmla="*/ 5783293 w 11584247"/>
              <a:gd name="connsiteY77" fmla="*/ 678526 h 851161"/>
              <a:gd name="connsiteX78" fmla="*/ 5688540 w 11584247"/>
              <a:gd name="connsiteY78" fmla="*/ 705055 h 851161"/>
              <a:gd name="connsiteX79" fmla="*/ 5467137 w 11584247"/>
              <a:gd name="connsiteY79" fmla="*/ 683142 h 851161"/>
              <a:gd name="connsiteX80" fmla="*/ 5459069 w 11584247"/>
              <a:gd name="connsiteY80" fmla="*/ 692731 h 851161"/>
              <a:gd name="connsiteX81" fmla="*/ 5394755 w 11584247"/>
              <a:gd name="connsiteY81" fmla="*/ 691136 h 851161"/>
              <a:gd name="connsiteX82" fmla="*/ 5168758 w 11584247"/>
              <a:gd name="connsiteY82" fmla="*/ 620360 h 851161"/>
              <a:gd name="connsiteX83" fmla="*/ 5043093 w 11584247"/>
              <a:gd name="connsiteY83" fmla="*/ 619043 h 851161"/>
              <a:gd name="connsiteX84" fmla="*/ 4998604 w 11584247"/>
              <a:gd name="connsiteY84" fmla="*/ 629087 h 851161"/>
              <a:gd name="connsiteX85" fmla="*/ 4924058 w 11584247"/>
              <a:gd name="connsiteY85" fmla="*/ 645263 h 851161"/>
              <a:gd name="connsiteX86" fmla="*/ 4868616 w 11584247"/>
              <a:gd name="connsiteY86" fmla="*/ 683240 h 851161"/>
              <a:gd name="connsiteX87" fmla="*/ 4806175 w 11584247"/>
              <a:gd name="connsiteY87" fmla="*/ 686507 h 851161"/>
              <a:gd name="connsiteX88" fmla="*/ 4791312 w 11584247"/>
              <a:gd name="connsiteY88" fmla="*/ 653788 h 851161"/>
              <a:gd name="connsiteX89" fmla="*/ 4724634 w 11584247"/>
              <a:gd name="connsiteY89" fmla="*/ 668150 h 851161"/>
              <a:gd name="connsiteX90" fmla="*/ 4623526 w 11584247"/>
              <a:gd name="connsiteY90" fmla="*/ 693607 h 851161"/>
              <a:gd name="connsiteX91" fmla="*/ 4565119 w 11584247"/>
              <a:gd name="connsiteY91" fmla="*/ 699644 h 851161"/>
              <a:gd name="connsiteX92" fmla="*/ 4405682 w 11584247"/>
              <a:gd name="connsiteY92" fmla="*/ 725524 h 851161"/>
              <a:gd name="connsiteX93" fmla="*/ 4246062 w 11584247"/>
              <a:gd name="connsiteY93" fmla="*/ 758603 h 851161"/>
              <a:gd name="connsiteX94" fmla="*/ 4151948 w 11584247"/>
              <a:gd name="connsiteY94" fmla="*/ 818594 h 851161"/>
              <a:gd name="connsiteX95" fmla="*/ 4020693 w 11584247"/>
              <a:gd name="connsiteY95" fmla="*/ 841422 h 851161"/>
              <a:gd name="connsiteX96" fmla="*/ 3998789 w 11584247"/>
              <a:gd name="connsiteY96" fmla="*/ 851161 h 851161"/>
              <a:gd name="connsiteX97" fmla="*/ 3968135 w 11584247"/>
              <a:gd name="connsiteY97" fmla="*/ 845925 h 851161"/>
              <a:gd name="connsiteX98" fmla="*/ 3845234 w 11584247"/>
              <a:gd name="connsiteY98" fmla="*/ 823068 h 851161"/>
              <a:gd name="connsiteX99" fmla="*/ 3748200 w 11584247"/>
              <a:gd name="connsiteY99" fmla="*/ 788335 h 851161"/>
              <a:gd name="connsiteX100" fmla="*/ 3628646 w 11584247"/>
              <a:gd name="connsiteY100" fmla="*/ 815284 h 851161"/>
              <a:gd name="connsiteX101" fmla="*/ 3555292 w 11584247"/>
              <a:gd name="connsiteY101" fmla="*/ 808248 h 851161"/>
              <a:gd name="connsiteX102" fmla="*/ 3434444 w 11584247"/>
              <a:gd name="connsiteY102" fmla="*/ 760907 h 851161"/>
              <a:gd name="connsiteX103" fmla="*/ 3276756 w 11584247"/>
              <a:gd name="connsiteY103" fmla="*/ 777750 h 851161"/>
              <a:gd name="connsiteX104" fmla="*/ 3182139 w 11584247"/>
              <a:gd name="connsiteY104" fmla="*/ 789189 h 851161"/>
              <a:gd name="connsiteX105" fmla="*/ 3044242 w 11584247"/>
              <a:gd name="connsiteY105" fmla="*/ 738181 h 851161"/>
              <a:gd name="connsiteX106" fmla="*/ 2975529 w 11584247"/>
              <a:gd name="connsiteY106" fmla="*/ 720730 h 851161"/>
              <a:gd name="connsiteX107" fmla="*/ 2868812 w 11584247"/>
              <a:gd name="connsiteY107" fmla="*/ 709829 h 851161"/>
              <a:gd name="connsiteX108" fmla="*/ 2836257 w 11584247"/>
              <a:gd name="connsiteY108" fmla="*/ 703641 h 851161"/>
              <a:gd name="connsiteX109" fmla="*/ 2511817 w 11584247"/>
              <a:gd name="connsiteY109" fmla="*/ 610129 h 851161"/>
              <a:gd name="connsiteX110" fmla="*/ 2323450 w 11584247"/>
              <a:gd name="connsiteY110" fmla="*/ 692063 h 851161"/>
              <a:gd name="connsiteX111" fmla="*/ 2112485 w 11584247"/>
              <a:gd name="connsiteY111" fmla="*/ 710292 h 851161"/>
              <a:gd name="connsiteX112" fmla="*/ 2047386 w 11584247"/>
              <a:gd name="connsiteY112" fmla="*/ 669854 h 851161"/>
              <a:gd name="connsiteX113" fmla="*/ 2014871 w 11584247"/>
              <a:gd name="connsiteY113" fmla="*/ 671556 h 851161"/>
              <a:gd name="connsiteX114" fmla="*/ 1961527 w 11584247"/>
              <a:gd name="connsiteY114" fmla="*/ 678730 h 851161"/>
              <a:gd name="connsiteX115" fmla="*/ 1878931 w 11584247"/>
              <a:gd name="connsiteY115" fmla="*/ 661482 h 851161"/>
              <a:gd name="connsiteX116" fmla="*/ 1713886 w 11584247"/>
              <a:gd name="connsiteY116" fmla="*/ 668713 h 851161"/>
              <a:gd name="connsiteX117" fmla="*/ 1434049 w 11584247"/>
              <a:gd name="connsiteY117" fmla="*/ 595668 h 851161"/>
              <a:gd name="connsiteX118" fmla="*/ 1177354 w 11584247"/>
              <a:gd name="connsiteY118" fmla="*/ 614359 h 851161"/>
              <a:gd name="connsiteX119" fmla="*/ 1088947 w 11584247"/>
              <a:gd name="connsiteY119" fmla="*/ 617056 h 851161"/>
              <a:gd name="connsiteX120" fmla="*/ 998946 w 11584247"/>
              <a:gd name="connsiteY120" fmla="*/ 688407 h 851161"/>
              <a:gd name="connsiteX121" fmla="*/ 775514 w 11584247"/>
              <a:gd name="connsiteY121" fmla="*/ 737451 h 851161"/>
              <a:gd name="connsiteX122" fmla="*/ 603494 w 11584247"/>
              <a:gd name="connsiteY122" fmla="*/ 710500 h 851161"/>
              <a:gd name="connsiteX123" fmla="*/ 564233 w 11584247"/>
              <a:gd name="connsiteY123" fmla="*/ 721324 h 851161"/>
              <a:gd name="connsiteX124" fmla="*/ 511527 w 11584247"/>
              <a:gd name="connsiteY124" fmla="*/ 744248 h 851161"/>
              <a:gd name="connsiteX125" fmla="*/ 337049 w 11584247"/>
              <a:gd name="connsiteY125" fmla="*/ 755307 h 851161"/>
              <a:gd name="connsiteX126" fmla="*/ 218766 w 11584247"/>
              <a:gd name="connsiteY126" fmla="*/ 732207 h 851161"/>
              <a:gd name="connsiteX127" fmla="*/ 104041 w 11584247"/>
              <a:gd name="connsiteY127" fmla="*/ 738210 h 851161"/>
              <a:gd name="connsiteX128" fmla="*/ 15455 w 11584247"/>
              <a:gd name="connsiteY128" fmla="*/ 751614 h 851161"/>
              <a:gd name="connsiteX129" fmla="*/ 0 w 11584247"/>
              <a:gd name="connsiteY129" fmla="*/ 741620 h 851161"/>
              <a:gd name="connsiteX130" fmla="*/ 0 w 11584247"/>
              <a:gd name="connsiteY130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701407 w 11584247"/>
              <a:gd name="connsiteY12" fmla="*/ 255564 h 851161"/>
              <a:gd name="connsiteX13" fmla="*/ 10510136 w 11584247"/>
              <a:gd name="connsiteY13" fmla="*/ 223982 h 851161"/>
              <a:gd name="connsiteX14" fmla="*/ 10310725 w 11584247"/>
              <a:gd name="connsiteY14" fmla="*/ 257181 h 851161"/>
              <a:gd name="connsiteX15" fmla="*/ 10124711 w 11584247"/>
              <a:gd name="connsiteY15" fmla="*/ 278771 h 851161"/>
              <a:gd name="connsiteX16" fmla="*/ 9987770 w 11584247"/>
              <a:gd name="connsiteY16" fmla="*/ 268441 h 851161"/>
              <a:gd name="connsiteX17" fmla="*/ 9712889 w 11584247"/>
              <a:gd name="connsiteY17" fmla="*/ 275231 h 851161"/>
              <a:gd name="connsiteX18" fmla="*/ 9645923 w 11584247"/>
              <a:gd name="connsiteY18" fmla="*/ 297473 h 851161"/>
              <a:gd name="connsiteX19" fmla="*/ 9477264 w 11584247"/>
              <a:gd name="connsiteY19" fmla="*/ 333736 h 851161"/>
              <a:gd name="connsiteX20" fmla="*/ 9323022 w 11584247"/>
              <a:gd name="connsiteY20" fmla="*/ 339499 h 851161"/>
              <a:gd name="connsiteX21" fmla="*/ 9231896 w 11584247"/>
              <a:gd name="connsiteY21" fmla="*/ 350924 h 851161"/>
              <a:gd name="connsiteX22" fmla="*/ 9199098 w 11584247"/>
              <a:gd name="connsiteY22" fmla="*/ 367794 h 851161"/>
              <a:gd name="connsiteX23" fmla="*/ 9152075 w 11584247"/>
              <a:gd name="connsiteY23" fmla="*/ 382929 h 851161"/>
              <a:gd name="connsiteX24" fmla="*/ 9070495 w 11584247"/>
              <a:gd name="connsiteY24" fmla="*/ 419337 h 851161"/>
              <a:gd name="connsiteX25" fmla="*/ 8869068 w 11584247"/>
              <a:gd name="connsiteY25" fmla="*/ 421230 h 851161"/>
              <a:gd name="connsiteX26" fmla="*/ 8863066 w 11584247"/>
              <a:gd name="connsiteY26" fmla="*/ 431598 h 851161"/>
              <a:gd name="connsiteX27" fmla="*/ 8805167 w 11584247"/>
              <a:gd name="connsiteY27" fmla="*/ 436877 h 851161"/>
              <a:gd name="connsiteX28" fmla="*/ 8593326 w 11584247"/>
              <a:gd name="connsiteY28" fmla="*/ 390816 h 851161"/>
              <a:gd name="connsiteX29" fmla="*/ 8480431 w 11584247"/>
              <a:gd name="connsiteY29" fmla="*/ 402916 h 851161"/>
              <a:gd name="connsiteX30" fmla="*/ 8441817 w 11584247"/>
              <a:gd name="connsiteY30" fmla="*/ 417619 h 851161"/>
              <a:gd name="connsiteX31" fmla="*/ 8377029 w 11584247"/>
              <a:gd name="connsiteY31" fmla="*/ 441608 h 851161"/>
              <a:gd name="connsiteX32" fmla="*/ 8332187 w 11584247"/>
              <a:gd name="connsiteY32" fmla="*/ 485172 h 851161"/>
              <a:gd name="connsiteX33" fmla="*/ 8276595 w 11584247"/>
              <a:gd name="connsiteY33" fmla="*/ 495073 h 851161"/>
              <a:gd name="connsiteX34" fmla="*/ 8259050 w 11584247"/>
              <a:gd name="connsiteY34" fmla="*/ 464220 h 851161"/>
              <a:gd name="connsiteX35" fmla="*/ 8201086 w 11584247"/>
              <a:gd name="connsiteY35" fmla="*/ 485570 h 851161"/>
              <a:gd name="connsiteX36" fmla="*/ 8113667 w 11584247"/>
              <a:gd name="connsiteY36" fmla="*/ 521596 h 851161"/>
              <a:gd name="connsiteX37" fmla="*/ 8062051 w 11584247"/>
              <a:gd name="connsiteY37" fmla="*/ 533812 h 851161"/>
              <a:gd name="connsiteX38" fmla="*/ 7922362 w 11584247"/>
              <a:gd name="connsiteY38" fmla="*/ 576478 h 851161"/>
              <a:gd name="connsiteX39" fmla="*/ 7783439 w 11584247"/>
              <a:gd name="connsiteY39" fmla="*/ 626299 h 851161"/>
              <a:gd name="connsiteX40" fmla="*/ 7721280 w 11584247"/>
              <a:gd name="connsiteY40" fmla="*/ 690417 h 851161"/>
              <a:gd name="connsiteX41" fmla="*/ 7713345 w 11584247"/>
              <a:gd name="connsiteY41" fmla="*/ 693363 h 851161"/>
              <a:gd name="connsiteX42" fmla="*/ 7691368 w 11584247"/>
              <a:gd name="connsiteY42" fmla="*/ 691272 h 851161"/>
              <a:gd name="connsiteX43" fmla="*/ 7683053 w 11584247"/>
              <a:gd name="connsiteY43" fmla="*/ 688814 h 851161"/>
              <a:gd name="connsiteX44" fmla="*/ 7670993 w 11584247"/>
              <a:gd name="connsiteY44" fmla="*/ 688775 h 851161"/>
              <a:gd name="connsiteX45" fmla="*/ 7670712 w 11584247"/>
              <a:gd name="connsiteY45" fmla="*/ 689306 h 851161"/>
              <a:gd name="connsiteX46" fmla="*/ 7659383 w 11584247"/>
              <a:gd name="connsiteY46" fmla="*/ 688227 h 851161"/>
              <a:gd name="connsiteX47" fmla="*/ 7603754 w 11584247"/>
              <a:gd name="connsiteY47" fmla="*/ 676226 h 851161"/>
              <a:gd name="connsiteX48" fmla="*/ 7532285 w 11584247"/>
              <a:gd name="connsiteY48" fmla="*/ 726440 h 851161"/>
              <a:gd name="connsiteX49" fmla="*/ 7502351 w 11584247"/>
              <a:gd name="connsiteY49" fmla="*/ 735020 h 851161"/>
              <a:gd name="connsiteX50" fmla="*/ 7486452 w 11584247"/>
              <a:gd name="connsiteY50" fmla="*/ 742445 h 851161"/>
              <a:gd name="connsiteX51" fmla="*/ 7485519 w 11584247"/>
              <a:gd name="connsiteY51" fmla="*/ 744742 h 851161"/>
              <a:gd name="connsiteX52" fmla="*/ 7432183 w 11584247"/>
              <a:gd name="connsiteY52" fmla="*/ 732969 h 851161"/>
              <a:gd name="connsiteX53" fmla="*/ 7425231 w 11584247"/>
              <a:gd name="connsiteY53" fmla="*/ 735688 h 851161"/>
              <a:gd name="connsiteX54" fmla="*/ 7390298 w 11584247"/>
              <a:gd name="connsiteY54" fmla="*/ 722535 h 851161"/>
              <a:gd name="connsiteX55" fmla="*/ 7372339 w 11584247"/>
              <a:gd name="connsiteY55" fmla="*/ 718662 h 851161"/>
              <a:gd name="connsiteX56" fmla="*/ 7367083 w 11584247"/>
              <a:gd name="connsiteY56" fmla="*/ 711540 h 851161"/>
              <a:gd name="connsiteX57" fmla="*/ 7340667 w 11584247"/>
              <a:gd name="connsiteY57" fmla="*/ 708883 h 851161"/>
              <a:gd name="connsiteX58" fmla="*/ 7337703 w 11584247"/>
              <a:gd name="connsiteY58" fmla="*/ 710851 h 851161"/>
              <a:gd name="connsiteX59" fmla="*/ 7315659 w 11584247"/>
              <a:gd name="connsiteY59" fmla="*/ 700203 h 851161"/>
              <a:gd name="connsiteX60" fmla="*/ 7296872 w 11584247"/>
              <a:gd name="connsiteY60" fmla="*/ 681057 h 851161"/>
              <a:gd name="connsiteX61" fmla="*/ 7073219 w 11584247"/>
              <a:gd name="connsiteY61" fmla="*/ 690480 h 851161"/>
              <a:gd name="connsiteX62" fmla="*/ 6877450 w 11584247"/>
              <a:gd name="connsiteY62" fmla="*/ 609704 h 851161"/>
              <a:gd name="connsiteX63" fmla="*/ 6756132 w 11584247"/>
              <a:gd name="connsiteY63" fmla="*/ 617104 h 851161"/>
              <a:gd name="connsiteX64" fmla="*/ 6414326 w 11584247"/>
              <a:gd name="connsiteY64" fmla="*/ 637792 h 851161"/>
              <a:gd name="connsiteX65" fmla="*/ 6337636 w 11584247"/>
              <a:gd name="connsiteY65" fmla="*/ 651977 h 851161"/>
              <a:gd name="connsiteX66" fmla="*/ 6268828 w 11584247"/>
              <a:gd name="connsiteY66" fmla="*/ 622080 h 851161"/>
              <a:gd name="connsiteX67" fmla="*/ 6241133 w 11584247"/>
              <a:gd name="connsiteY67" fmla="*/ 637096 h 851161"/>
              <a:gd name="connsiteX68" fmla="*/ 6236372 w 11584247"/>
              <a:gd name="connsiteY68" fmla="*/ 640150 h 851161"/>
              <a:gd name="connsiteX69" fmla="*/ 6217005 w 11584247"/>
              <a:gd name="connsiteY69" fmla="*/ 642256 h 851161"/>
              <a:gd name="connsiteX70" fmla="*/ 6211934 w 11584247"/>
              <a:gd name="connsiteY70" fmla="*/ 655497 h 851161"/>
              <a:gd name="connsiteX71" fmla="*/ 6183064 w 11584247"/>
              <a:gd name="connsiteY71" fmla="*/ 667728 h 851161"/>
              <a:gd name="connsiteX72" fmla="*/ 6147308 w 11584247"/>
              <a:gd name="connsiteY72" fmla="*/ 668073 h 851161"/>
              <a:gd name="connsiteX73" fmla="*/ 5977154 w 11584247"/>
              <a:gd name="connsiteY73" fmla="*/ 655579 h 851161"/>
              <a:gd name="connsiteX74" fmla="*/ 5875486 w 11584247"/>
              <a:gd name="connsiteY74" fmla="*/ 656164 h 851161"/>
              <a:gd name="connsiteX75" fmla="*/ 5837074 w 11584247"/>
              <a:gd name="connsiteY75" fmla="*/ 669047 h 851161"/>
              <a:gd name="connsiteX76" fmla="*/ 5783293 w 11584247"/>
              <a:gd name="connsiteY76" fmla="*/ 678526 h 851161"/>
              <a:gd name="connsiteX77" fmla="*/ 5688540 w 11584247"/>
              <a:gd name="connsiteY77" fmla="*/ 705055 h 851161"/>
              <a:gd name="connsiteX78" fmla="*/ 5467137 w 11584247"/>
              <a:gd name="connsiteY78" fmla="*/ 683142 h 851161"/>
              <a:gd name="connsiteX79" fmla="*/ 5459069 w 11584247"/>
              <a:gd name="connsiteY79" fmla="*/ 692731 h 851161"/>
              <a:gd name="connsiteX80" fmla="*/ 5394755 w 11584247"/>
              <a:gd name="connsiteY80" fmla="*/ 691136 h 851161"/>
              <a:gd name="connsiteX81" fmla="*/ 5168758 w 11584247"/>
              <a:gd name="connsiteY81" fmla="*/ 620360 h 851161"/>
              <a:gd name="connsiteX82" fmla="*/ 5043093 w 11584247"/>
              <a:gd name="connsiteY82" fmla="*/ 619043 h 851161"/>
              <a:gd name="connsiteX83" fmla="*/ 4998604 w 11584247"/>
              <a:gd name="connsiteY83" fmla="*/ 629087 h 851161"/>
              <a:gd name="connsiteX84" fmla="*/ 4924058 w 11584247"/>
              <a:gd name="connsiteY84" fmla="*/ 645263 h 851161"/>
              <a:gd name="connsiteX85" fmla="*/ 4868616 w 11584247"/>
              <a:gd name="connsiteY85" fmla="*/ 683240 h 851161"/>
              <a:gd name="connsiteX86" fmla="*/ 4806175 w 11584247"/>
              <a:gd name="connsiteY86" fmla="*/ 686507 h 851161"/>
              <a:gd name="connsiteX87" fmla="*/ 4791312 w 11584247"/>
              <a:gd name="connsiteY87" fmla="*/ 653788 h 851161"/>
              <a:gd name="connsiteX88" fmla="*/ 4724634 w 11584247"/>
              <a:gd name="connsiteY88" fmla="*/ 668150 h 851161"/>
              <a:gd name="connsiteX89" fmla="*/ 4623526 w 11584247"/>
              <a:gd name="connsiteY89" fmla="*/ 693607 h 851161"/>
              <a:gd name="connsiteX90" fmla="*/ 4565119 w 11584247"/>
              <a:gd name="connsiteY90" fmla="*/ 699644 h 851161"/>
              <a:gd name="connsiteX91" fmla="*/ 4405682 w 11584247"/>
              <a:gd name="connsiteY91" fmla="*/ 725524 h 851161"/>
              <a:gd name="connsiteX92" fmla="*/ 4246062 w 11584247"/>
              <a:gd name="connsiteY92" fmla="*/ 758603 h 851161"/>
              <a:gd name="connsiteX93" fmla="*/ 4151948 w 11584247"/>
              <a:gd name="connsiteY93" fmla="*/ 818594 h 851161"/>
              <a:gd name="connsiteX94" fmla="*/ 4020693 w 11584247"/>
              <a:gd name="connsiteY94" fmla="*/ 841422 h 851161"/>
              <a:gd name="connsiteX95" fmla="*/ 3998789 w 11584247"/>
              <a:gd name="connsiteY95" fmla="*/ 851161 h 851161"/>
              <a:gd name="connsiteX96" fmla="*/ 3968135 w 11584247"/>
              <a:gd name="connsiteY96" fmla="*/ 845925 h 851161"/>
              <a:gd name="connsiteX97" fmla="*/ 3845234 w 11584247"/>
              <a:gd name="connsiteY97" fmla="*/ 823068 h 851161"/>
              <a:gd name="connsiteX98" fmla="*/ 3748200 w 11584247"/>
              <a:gd name="connsiteY98" fmla="*/ 788335 h 851161"/>
              <a:gd name="connsiteX99" fmla="*/ 3628646 w 11584247"/>
              <a:gd name="connsiteY99" fmla="*/ 815284 h 851161"/>
              <a:gd name="connsiteX100" fmla="*/ 3555292 w 11584247"/>
              <a:gd name="connsiteY100" fmla="*/ 808248 h 851161"/>
              <a:gd name="connsiteX101" fmla="*/ 3434444 w 11584247"/>
              <a:gd name="connsiteY101" fmla="*/ 760907 h 851161"/>
              <a:gd name="connsiteX102" fmla="*/ 3276756 w 11584247"/>
              <a:gd name="connsiteY102" fmla="*/ 777750 h 851161"/>
              <a:gd name="connsiteX103" fmla="*/ 3182139 w 11584247"/>
              <a:gd name="connsiteY103" fmla="*/ 789189 h 851161"/>
              <a:gd name="connsiteX104" fmla="*/ 3044242 w 11584247"/>
              <a:gd name="connsiteY104" fmla="*/ 738181 h 851161"/>
              <a:gd name="connsiteX105" fmla="*/ 2975529 w 11584247"/>
              <a:gd name="connsiteY105" fmla="*/ 720730 h 851161"/>
              <a:gd name="connsiteX106" fmla="*/ 2868812 w 11584247"/>
              <a:gd name="connsiteY106" fmla="*/ 709829 h 851161"/>
              <a:gd name="connsiteX107" fmla="*/ 2836257 w 11584247"/>
              <a:gd name="connsiteY107" fmla="*/ 703641 h 851161"/>
              <a:gd name="connsiteX108" fmla="*/ 2511817 w 11584247"/>
              <a:gd name="connsiteY108" fmla="*/ 610129 h 851161"/>
              <a:gd name="connsiteX109" fmla="*/ 2323450 w 11584247"/>
              <a:gd name="connsiteY109" fmla="*/ 692063 h 851161"/>
              <a:gd name="connsiteX110" fmla="*/ 2112485 w 11584247"/>
              <a:gd name="connsiteY110" fmla="*/ 710292 h 851161"/>
              <a:gd name="connsiteX111" fmla="*/ 2047386 w 11584247"/>
              <a:gd name="connsiteY111" fmla="*/ 669854 h 851161"/>
              <a:gd name="connsiteX112" fmla="*/ 2014871 w 11584247"/>
              <a:gd name="connsiteY112" fmla="*/ 671556 h 851161"/>
              <a:gd name="connsiteX113" fmla="*/ 1961527 w 11584247"/>
              <a:gd name="connsiteY113" fmla="*/ 678730 h 851161"/>
              <a:gd name="connsiteX114" fmla="*/ 1878931 w 11584247"/>
              <a:gd name="connsiteY114" fmla="*/ 661482 h 851161"/>
              <a:gd name="connsiteX115" fmla="*/ 1713886 w 11584247"/>
              <a:gd name="connsiteY115" fmla="*/ 668713 h 851161"/>
              <a:gd name="connsiteX116" fmla="*/ 1434049 w 11584247"/>
              <a:gd name="connsiteY116" fmla="*/ 595668 h 851161"/>
              <a:gd name="connsiteX117" fmla="*/ 1177354 w 11584247"/>
              <a:gd name="connsiteY117" fmla="*/ 614359 h 851161"/>
              <a:gd name="connsiteX118" fmla="*/ 1088947 w 11584247"/>
              <a:gd name="connsiteY118" fmla="*/ 617056 h 851161"/>
              <a:gd name="connsiteX119" fmla="*/ 998946 w 11584247"/>
              <a:gd name="connsiteY119" fmla="*/ 688407 h 851161"/>
              <a:gd name="connsiteX120" fmla="*/ 775514 w 11584247"/>
              <a:gd name="connsiteY120" fmla="*/ 737451 h 851161"/>
              <a:gd name="connsiteX121" fmla="*/ 603494 w 11584247"/>
              <a:gd name="connsiteY121" fmla="*/ 710500 h 851161"/>
              <a:gd name="connsiteX122" fmla="*/ 564233 w 11584247"/>
              <a:gd name="connsiteY122" fmla="*/ 721324 h 851161"/>
              <a:gd name="connsiteX123" fmla="*/ 511527 w 11584247"/>
              <a:gd name="connsiteY123" fmla="*/ 744248 h 851161"/>
              <a:gd name="connsiteX124" fmla="*/ 337049 w 11584247"/>
              <a:gd name="connsiteY124" fmla="*/ 755307 h 851161"/>
              <a:gd name="connsiteX125" fmla="*/ 218766 w 11584247"/>
              <a:gd name="connsiteY125" fmla="*/ 732207 h 851161"/>
              <a:gd name="connsiteX126" fmla="*/ 104041 w 11584247"/>
              <a:gd name="connsiteY126" fmla="*/ 738210 h 851161"/>
              <a:gd name="connsiteX127" fmla="*/ 15455 w 11584247"/>
              <a:gd name="connsiteY127" fmla="*/ 751614 h 851161"/>
              <a:gd name="connsiteX128" fmla="*/ 0 w 11584247"/>
              <a:gd name="connsiteY128" fmla="*/ 741620 h 851161"/>
              <a:gd name="connsiteX129" fmla="*/ 0 w 11584247"/>
              <a:gd name="connsiteY129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727153 w 11584247"/>
              <a:gd name="connsiteY11" fmla="*/ 243863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88540 w 11584247"/>
              <a:gd name="connsiteY76" fmla="*/ 705055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88540 w 11584247"/>
              <a:gd name="connsiteY76" fmla="*/ 705055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88540 w 11584247"/>
              <a:gd name="connsiteY76" fmla="*/ 705055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88540 w 11584247"/>
              <a:gd name="connsiteY76" fmla="*/ 705055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11817 w 11584247"/>
              <a:gd name="connsiteY107" fmla="*/ 610129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555292 w 11584247"/>
              <a:gd name="connsiteY99" fmla="*/ 808248 h 851161"/>
              <a:gd name="connsiteX100" fmla="*/ 3434444 w 11584247"/>
              <a:gd name="connsiteY100" fmla="*/ 760907 h 851161"/>
              <a:gd name="connsiteX101" fmla="*/ 3276756 w 11584247"/>
              <a:gd name="connsiteY101" fmla="*/ 777750 h 851161"/>
              <a:gd name="connsiteX102" fmla="*/ 3182139 w 11584247"/>
              <a:gd name="connsiteY102" fmla="*/ 789189 h 851161"/>
              <a:gd name="connsiteX103" fmla="*/ 3044242 w 11584247"/>
              <a:gd name="connsiteY103" fmla="*/ 738181 h 851161"/>
              <a:gd name="connsiteX104" fmla="*/ 2975529 w 11584247"/>
              <a:gd name="connsiteY104" fmla="*/ 720730 h 851161"/>
              <a:gd name="connsiteX105" fmla="*/ 2868812 w 11584247"/>
              <a:gd name="connsiteY105" fmla="*/ 709829 h 851161"/>
              <a:gd name="connsiteX106" fmla="*/ 2836257 w 11584247"/>
              <a:gd name="connsiteY106" fmla="*/ 703641 h 851161"/>
              <a:gd name="connsiteX107" fmla="*/ 2504472 w 11584247"/>
              <a:gd name="connsiteY107" fmla="*/ 654196 h 851161"/>
              <a:gd name="connsiteX108" fmla="*/ 2323450 w 11584247"/>
              <a:gd name="connsiteY108" fmla="*/ 692063 h 851161"/>
              <a:gd name="connsiteX109" fmla="*/ 2112485 w 11584247"/>
              <a:gd name="connsiteY109" fmla="*/ 710292 h 851161"/>
              <a:gd name="connsiteX110" fmla="*/ 2047386 w 11584247"/>
              <a:gd name="connsiteY110" fmla="*/ 669854 h 851161"/>
              <a:gd name="connsiteX111" fmla="*/ 2014871 w 11584247"/>
              <a:gd name="connsiteY111" fmla="*/ 671556 h 851161"/>
              <a:gd name="connsiteX112" fmla="*/ 1961527 w 11584247"/>
              <a:gd name="connsiteY112" fmla="*/ 678730 h 851161"/>
              <a:gd name="connsiteX113" fmla="*/ 1878931 w 11584247"/>
              <a:gd name="connsiteY113" fmla="*/ 661482 h 851161"/>
              <a:gd name="connsiteX114" fmla="*/ 1713886 w 11584247"/>
              <a:gd name="connsiteY114" fmla="*/ 668713 h 851161"/>
              <a:gd name="connsiteX115" fmla="*/ 1434049 w 11584247"/>
              <a:gd name="connsiteY115" fmla="*/ 595668 h 851161"/>
              <a:gd name="connsiteX116" fmla="*/ 1177354 w 11584247"/>
              <a:gd name="connsiteY116" fmla="*/ 614359 h 851161"/>
              <a:gd name="connsiteX117" fmla="*/ 1088947 w 11584247"/>
              <a:gd name="connsiteY117" fmla="*/ 617056 h 851161"/>
              <a:gd name="connsiteX118" fmla="*/ 998946 w 11584247"/>
              <a:gd name="connsiteY118" fmla="*/ 688407 h 851161"/>
              <a:gd name="connsiteX119" fmla="*/ 775514 w 11584247"/>
              <a:gd name="connsiteY119" fmla="*/ 737451 h 851161"/>
              <a:gd name="connsiteX120" fmla="*/ 603494 w 11584247"/>
              <a:gd name="connsiteY120" fmla="*/ 710500 h 851161"/>
              <a:gd name="connsiteX121" fmla="*/ 564233 w 11584247"/>
              <a:gd name="connsiteY121" fmla="*/ 721324 h 851161"/>
              <a:gd name="connsiteX122" fmla="*/ 511527 w 11584247"/>
              <a:gd name="connsiteY122" fmla="*/ 744248 h 851161"/>
              <a:gd name="connsiteX123" fmla="*/ 337049 w 11584247"/>
              <a:gd name="connsiteY123" fmla="*/ 755307 h 851161"/>
              <a:gd name="connsiteX124" fmla="*/ 218766 w 11584247"/>
              <a:gd name="connsiteY124" fmla="*/ 732207 h 851161"/>
              <a:gd name="connsiteX125" fmla="*/ 104041 w 11584247"/>
              <a:gd name="connsiteY125" fmla="*/ 738210 h 851161"/>
              <a:gd name="connsiteX126" fmla="*/ 15455 w 11584247"/>
              <a:gd name="connsiteY126" fmla="*/ 751614 h 851161"/>
              <a:gd name="connsiteX127" fmla="*/ 0 w 11584247"/>
              <a:gd name="connsiteY127" fmla="*/ 741620 h 851161"/>
              <a:gd name="connsiteX128" fmla="*/ 0 w 11584247"/>
              <a:gd name="connsiteY12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434444 w 11584247"/>
              <a:gd name="connsiteY99" fmla="*/ 760907 h 851161"/>
              <a:gd name="connsiteX100" fmla="*/ 3276756 w 11584247"/>
              <a:gd name="connsiteY100" fmla="*/ 777750 h 851161"/>
              <a:gd name="connsiteX101" fmla="*/ 3182139 w 11584247"/>
              <a:gd name="connsiteY101" fmla="*/ 789189 h 851161"/>
              <a:gd name="connsiteX102" fmla="*/ 3044242 w 11584247"/>
              <a:gd name="connsiteY102" fmla="*/ 738181 h 851161"/>
              <a:gd name="connsiteX103" fmla="*/ 2975529 w 11584247"/>
              <a:gd name="connsiteY103" fmla="*/ 720730 h 851161"/>
              <a:gd name="connsiteX104" fmla="*/ 2868812 w 11584247"/>
              <a:gd name="connsiteY104" fmla="*/ 709829 h 851161"/>
              <a:gd name="connsiteX105" fmla="*/ 2836257 w 11584247"/>
              <a:gd name="connsiteY105" fmla="*/ 703641 h 851161"/>
              <a:gd name="connsiteX106" fmla="*/ 2504472 w 11584247"/>
              <a:gd name="connsiteY106" fmla="*/ 654196 h 851161"/>
              <a:gd name="connsiteX107" fmla="*/ 2323450 w 11584247"/>
              <a:gd name="connsiteY107" fmla="*/ 692063 h 851161"/>
              <a:gd name="connsiteX108" fmla="*/ 2112485 w 11584247"/>
              <a:gd name="connsiteY108" fmla="*/ 710292 h 851161"/>
              <a:gd name="connsiteX109" fmla="*/ 2047386 w 11584247"/>
              <a:gd name="connsiteY109" fmla="*/ 669854 h 851161"/>
              <a:gd name="connsiteX110" fmla="*/ 2014871 w 11584247"/>
              <a:gd name="connsiteY110" fmla="*/ 671556 h 851161"/>
              <a:gd name="connsiteX111" fmla="*/ 1961527 w 11584247"/>
              <a:gd name="connsiteY111" fmla="*/ 678730 h 851161"/>
              <a:gd name="connsiteX112" fmla="*/ 1878931 w 11584247"/>
              <a:gd name="connsiteY112" fmla="*/ 661482 h 851161"/>
              <a:gd name="connsiteX113" fmla="*/ 1713886 w 11584247"/>
              <a:gd name="connsiteY113" fmla="*/ 668713 h 851161"/>
              <a:gd name="connsiteX114" fmla="*/ 1434049 w 11584247"/>
              <a:gd name="connsiteY114" fmla="*/ 595668 h 851161"/>
              <a:gd name="connsiteX115" fmla="*/ 1177354 w 11584247"/>
              <a:gd name="connsiteY115" fmla="*/ 614359 h 851161"/>
              <a:gd name="connsiteX116" fmla="*/ 1088947 w 11584247"/>
              <a:gd name="connsiteY116" fmla="*/ 617056 h 851161"/>
              <a:gd name="connsiteX117" fmla="*/ 998946 w 11584247"/>
              <a:gd name="connsiteY117" fmla="*/ 688407 h 851161"/>
              <a:gd name="connsiteX118" fmla="*/ 775514 w 11584247"/>
              <a:gd name="connsiteY118" fmla="*/ 737451 h 851161"/>
              <a:gd name="connsiteX119" fmla="*/ 603494 w 11584247"/>
              <a:gd name="connsiteY119" fmla="*/ 710500 h 851161"/>
              <a:gd name="connsiteX120" fmla="*/ 564233 w 11584247"/>
              <a:gd name="connsiteY120" fmla="*/ 721324 h 851161"/>
              <a:gd name="connsiteX121" fmla="*/ 511527 w 11584247"/>
              <a:gd name="connsiteY121" fmla="*/ 744248 h 851161"/>
              <a:gd name="connsiteX122" fmla="*/ 337049 w 11584247"/>
              <a:gd name="connsiteY122" fmla="*/ 755307 h 851161"/>
              <a:gd name="connsiteX123" fmla="*/ 218766 w 11584247"/>
              <a:gd name="connsiteY123" fmla="*/ 732207 h 851161"/>
              <a:gd name="connsiteX124" fmla="*/ 104041 w 11584247"/>
              <a:gd name="connsiteY124" fmla="*/ 738210 h 851161"/>
              <a:gd name="connsiteX125" fmla="*/ 15455 w 11584247"/>
              <a:gd name="connsiteY125" fmla="*/ 751614 h 851161"/>
              <a:gd name="connsiteX126" fmla="*/ 0 w 11584247"/>
              <a:gd name="connsiteY126" fmla="*/ 741620 h 851161"/>
              <a:gd name="connsiteX127" fmla="*/ 0 w 11584247"/>
              <a:gd name="connsiteY127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434444 w 11584247"/>
              <a:gd name="connsiteY99" fmla="*/ 760907 h 851161"/>
              <a:gd name="connsiteX100" fmla="*/ 3276756 w 11584247"/>
              <a:gd name="connsiteY100" fmla="*/ 777750 h 851161"/>
              <a:gd name="connsiteX101" fmla="*/ 3044242 w 11584247"/>
              <a:gd name="connsiteY101" fmla="*/ 738181 h 851161"/>
              <a:gd name="connsiteX102" fmla="*/ 2975529 w 11584247"/>
              <a:gd name="connsiteY102" fmla="*/ 720730 h 851161"/>
              <a:gd name="connsiteX103" fmla="*/ 2868812 w 11584247"/>
              <a:gd name="connsiteY103" fmla="*/ 709829 h 851161"/>
              <a:gd name="connsiteX104" fmla="*/ 2836257 w 11584247"/>
              <a:gd name="connsiteY104" fmla="*/ 703641 h 851161"/>
              <a:gd name="connsiteX105" fmla="*/ 2504472 w 11584247"/>
              <a:gd name="connsiteY105" fmla="*/ 654196 h 851161"/>
              <a:gd name="connsiteX106" fmla="*/ 2323450 w 11584247"/>
              <a:gd name="connsiteY106" fmla="*/ 692063 h 851161"/>
              <a:gd name="connsiteX107" fmla="*/ 2112485 w 11584247"/>
              <a:gd name="connsiteY107" fmla="*/ 710292 h 851161"/>
              <a:gd name="connsiteX108" fmla="*/ 2047386 w 11584247"/>
              <a:gd name="connsiteY108" fmla="*/ 669854 h 851161"/>
              <a:gd name="connsiteX109" fmla="*/ 2014871 w 11584247"/>
              <a:gd name="connsiteY109" fmla="*/ 671556 h 851161"/>
              <a:gd name="connsiteX110" fmla="*/ 1961527 w 11584247"/>
              <a:gd name="connsiteY110" fmla="*/ 678730 h 851161"/>
              <a:gd name="connsiteX111" fmla="*/ 1878931 w 11584247"/>
              <a:gd name="connsiteY111" fmla="*/ 661482 h 851161"/>
              <a:gd name="connsiteX112" fmla="*/ 1713886 w 11584247"/>
              <a:gd name="connsiteY112" fmla="*/ 668713 h 851161"/>
              <a:gd name="connsiteX113" fmla="*/ 1434049 w 11584247"/>
              <a:gd name="connsiteY113" fmla="*/ 595668 h 851161"/>
              <a:gd name="connsiteX114" fmla="*/ 1177354 w 11584247"/>
              <a:gd name="connsiteY114" fmla="*/ 614359 h 851161"/>
              <a:gd name="connsiteX115" fmla="*/ 1088947 w 11584247"/>
              <a:gd name="connsiteY115" fmla="*/ 617056 h 851161"/>
              <a:gd name="connsiteX116" fmla="*/ 998946 w 11584247"/>
              <a:gd name="connsiteY116" fmla="*/ 688407 h 851161"/>
              <a:gd name="connsiteX117" fmla="*/ 775514 w 11584247"/>
              <a:gd name="connsiteY117" fmla="*/ 737451 h 851161"/>
              <a:gd name="connsiteX118" fmla="*/ 603494 w 11584247"/>
              <a:gd name="connsiteY118" fmla="*/ 710500 h 851161"/>
              <a:gd name="connsiteX119" fmla="*/ 564233 w 11584247"/>
              <a:gd name="connsiteY119" fmla="*/ 721324 h 851161"/>
              <a:gd name="connsiteX120" fmla="*/ 511527 w 11584247"/>
              <a:gd name="connsiteY120" fmla="*/ 744248 h 851161"/>
              <a:gd name="connsiteX121" fmla="*/ 337049 w 11584247"/>
              <a:gd name="connsiteY121" fmla="*/ 755307 h 851161"/>
              <a:gd name="connsiteX122" fmla="*/ 218766 w 11584247"/>
              <a:gd name="connsiteY122" fmla="*/ 732207 h 851161"/>
              <a:gd name="connsiteX123" fmla="*/ 104041 w 11584247"/>
              <a:gd name="connsiteY123" fmla="*/ 738210 h 851161"/>
              <a:gd name="connsiteX124" fmla="*/ 15455 w 11584247"/>
              <a:gd name="connsiteY124" fmla="*/ 751614 h 851161"/>
              <a:gd name="connsiteX125" fmla="*/ 0 w 11584247"/>
              <a:gd name="connsiteY125" fmla="*/ 741620 h 851161"/>
              <a:gd name="connsiteX126" fmla="*/ 0 w 11584247"/>
              <a:gd name="connsiteY12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94755 w 11584247"/>
              <a:gd name="connsiteY79" fmla="*/ 691136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434444 w 11584247"/>
              <a:gd name="connsiteY99" fmla="*/ 760907 h 851161"/>
              <a:gd name="connsiteX100" fmla="*/ 3276756 w 11584247"/>
              <a:gd name="connsiteY100" fmla="*/ 777750 h 851161"/>
              <a:gd name="connsiteX101" fmla="*/ 3044242 w 11584247"/>
              <a:gd name="connsiteY101" fmla="*/ 738181 h 851161"/>
              <a:gd name="connsiteX102" fmla="*/ 2975529 w 11584247"/>
              <a:gd name="connsiteY102" fmla="*/ 720730 h 851161"/>
              <a:gd name="connsiteX103" fmla="*/ 2868812 w 11584247"/>
              <a:gd name="connsiteY103" fmla="*/ 709829 h 851161"/>
              <a:gd name="connsiteX104" fmla="*/ 2836257 w 11584247"/>
              <a:gd name="connsiteY104" fmla="*/ 703641 h 851161"/>
              <a:gd name="connsiteX105" fmla="*/ 2504472 w 11584247"/>
              <a:gd name="connsiteY105" fmla="*/ 654196 h 851161"/>
              <a:gd name="connsiteX106" fmla="*/ 2323450 w 11584247"/>
              <a:gd name="connsiteY106" fmla="*/ 692063 h 851161"/>
              <a:gd name="connsiteX107" fmla="*/ 2047386 w 11584247"/>
              <a:gd name="connsiteY107" fmla="*/ 669854 h 851161"/>
              <a:gd name="connsiteX108" fmla="*/ 2014871 w 11584247"/>
              <a:gd name="connsiteY108" fmla="*/ 671556 h 851161"/>
              <a:gd name="connsiteX109" fmla="*/ 1961527 w 11584247"/>
              <a:gd name="connsiteY109" fmla="*/ 678730 h 851161"/>
              <a:gd name="connsiteX110" fmla="*/ 1878931 w 11584247"/>
              <a:gd name="connsiteY110" fmla="*/ 661482 h 851161"/>
              <a:gd name="connsiteX111" fmla="*/ 1713886 w 11584247"/>
              <a:gd name="connsiteY111" fmla="*/ 668713 h 851161"/>
              <a:gd name="connsiteX112" fmla="*/ 1434049 w 11584247"/>
              <a:gd name="connsiteY112" fmla="*/ 595668 h 851161"/>
              <a:gd name="connsiteX113" fmla="*/ 1177354 w 11584247"/>
              <a:gd name="connsiteY113" fmla="*/ 614359 h 851161"/>
              <a:gd name="connsiteX114" fmla="*/ 1088947 w 11584247"/>
              <a:gd name="connsiteY114" fmla="*/ 617056 h 851161"/>
              <a:gd name="connsiteX115" fmla="*/ 998946 w 11584247"/>
              <a:gd name="connsiteY115" fmla="*/ 688407 h 851161"/>
              <a:gd name="connsiteX116" fmla="*/ 775514 w 11584247"/>
              <a:gd name="connsiteY116" fmla="*/ 737451 h 851161"/>
              <a:gd name="connsiteX117" fmla="*/ 603494 w 11584247"/>
              <a:gd name="connsiteY117" fmla="*/ 710500 h 851161"/>
              <a:gd name="connsiteX118" fmla="*/ 564233 w 11584247"/>
              <a:gd name="connsiteY118" fmla="*/ 721324 h 851161"/>
              <a:gd name="connsiteX119" fmla="*/ 511527 w 11584247"/>
              <a:gd name="connsiteY119" fmla="*/ 744248 h 851161"/>
              <a:gd name="connsiteX120" fmla="*/ 337049 w 11584247"/>
              <a:gd name="connsiteY120" fmla="*/ 755307 h 851161"/>
              <a:gd name="connsiteX121" fmla="*/ 218766 w 11584247"/>
              <a:gd name="connsiteY121" fmla="*/ 732207 h 851161"/>
              <a:gd name="connsiteX122" fmla="*/ 104041 w 11584247"/>
              <a:gd name="connsiteY122" fmla="*/ 738210 h 851161"/>
              <a:gd name="connsiteX123" fmla="*/ 15455 w 11584247"/>
              <a:gd name="connsiteY123" fmla="*/ 751614 h 851161"/>
              <a:gd name="connsiteX124" fmla="*/ 0 w 11584247"/>
              <a:gd name="connsiteY124" fmla="*/ 741620 h 851161"/>
              <a:gd name="connsiteX125" fmla="*/ 0 w 11584247"/>
              <a:gd name="connsiteY12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92731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434444 w 11584247"/>
              <a:gd name="connsiteY99" fmla="*/ 760907 h 851161"/>
              <a:gd name="connsiteX100" fmla="*/ 3276756 w 11584247"/>
              <a:gd name="connsiteY100" fmla="*/ 777750 h 851161"/>
              <a:gd name="connsiteX101" fmla="*/ 3044242 w 11584247"/>
              <a:gd name="connsiteY101" fmla="*/ 738181 h 851161"/>
              <a:gd name="connsiteX102" fmla="*/ 2975529 w 11584247"/>
              <a:gd name="connsiteY102" fmla="*/ 720730 h 851161"/>
              <a:gd name="connsiteX103" fmla="*/ 2868812 w 11584247"/>
              <a:gd name="connsiteY103" fmla="*/ 709829 h 851161"/>
              <a:gd name="connsiteX104" fmla="*/ 2836257 w 11584247"/>
              <a:gd name="connsiteY104" fmla="*/ 703641 h 851161"/>
              <a:gd name="connsiteX105" fmla="*/ 2504472 w 11584247"/>
              <a:gd name="connsiteY105" fmla="*/ 654196 h 851161"/>
              <a:gd name="connsiteX106" fmla="*/ 2323450 w 11584247"/>
              <a:gd name="connsiteY106" fmla="*/ 692063 h 851161"/>
              <a:gd name="connsiteX107" fmla="*/ 2047386 w 11584247"/>
              <a:gd name="connsiteY107" fmla="*/ 669854 h 851161"/>
              <a:gd name="connsiteX108" fmla="*/ 2014871 w 11584247"/>
              <a:gd name="connsiteY108" fmla="*/ 671556 h 851161"/>
              <a:gd name="connsiteX109" fmla="*/ 1961527 w 11584247"/>
              <a:gd name="connsiteY109" fmla="*/ 678730 h 851161"/>
              <a:gd name="connsiteX110" fmla="*/ 1878931 w 11584247"/>
              <a:gd name="connsiteY110" fmla="*/ 661482 h 851161"/>
              <a:gd name="connsiteX111" fmla="*/ 1713886 w 11584247"/>
              <a:gd name="connsiteY111" fmla="*/ 668713 h 851161"/>
              <a:gd name="connsiteX112" fmla="*/ 1434049 w 11584247"/>
              <a:gd name="connsiteY112" fmla="*/ 595668 h 851161"/>
              <a:gd name="connsiteX113" fmla="*/ 1177354 w 11584247"/>
              <a:gd name="connsiteY113" fmla="*/ 614359 h 851161"/>
              <a:gd name="connsiteX114" fmla="*/ 1088947 w 11584247"/>
              <a:gd name="connsiteY114" fmla="*/ 617056 h 851161"/>
              <a:gd name="connsiteX115" fmla="*/ 998946 w 11584247"/>
              <a:gd name="connsiteY115" fmla="*/ 688407 h 851161"/>
              <a:gd name="connsiteX116" fmla="*/ 775514 w 11584247"/>
              <a:gd name="connsiteY116" fmla="*/ 737451 h 851161"/>
              <a:gd name="connsiteX117" fmla="*/ 603494 w 11584247"/>
              <a:gd name="connsiteY117" fmla="*/ 710500 h 851161"/>
              <a:gd name="connsiteX118" fmla="*/ 564233 w 11584247"/>
              <a:gd name="connsiteY118" fmla="*/ 721324 h 851161"/>
              <a:gd name="connsiteX119" fmla="*/ 511527 w 11584247"/>
              <a:gd name="connsiteY119" fmla="*/ 744248 h 851161"/>
              <a:gd name="connsiteX120" fmla="*/ 337049 w 11584247"/>
              <a:gd name="connsiteY120" fmla="*/ 755307 h 851161"/>
              <a:gd name="connsiteX121" fmla="*/ 218766 w 11584247"/>
              <a:gd name="connsiteY121" fmla="*/ 732207 h 851161"/>
              <a:gd name="connsiteX122" fmla="*/ 104041 w 11584247"/>
              <a:gd name="connsiteY122" fmla="*/ 738210 h 851161"/>
              <a:gd name="connsiteX123" fmla="*/ 15455 w 11584247"/>
              <a:gd name="connsiteY123" fmla="*/ 751614 h 851161"/>
              <a:gd name="connsiteX124" fmla="*/ 0 w 11584247"/>
              <a:gd name="connsiteY124" fmla="*/ 741620 h 851161"/>
              <a:gd name="connsiteX125" fmla="*/ 0 w 11584247"/>
              <a:gd name="connsiteY12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41319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151948 w 11584247"/>
              <a:gd name="connsiteY92" fmla="*/ 818594 h 851161"/>
              <a:gd name="connsiteX93" fmla="*/ 4020693 w 11584247"/>
              <a:gd name="connsiteY93" fmla="*/ 841422 h 851161"/>
              <a:gd name="connsiteX94" fmla="*/ 3998789 w 11584247"/>
              <a:gd name="connsiteY94" fmla="*/ 851161 h 851161"/>
              <a:gd name="connsiteX95" fmla="*/ 3968135 w 11584247"/>
              <a:gd name="connsiteY95" fmla="*/ 845925 h 851161"/>
              <a:gd name="connsiteX96" fmla="*/ 3845234 w 11584247"/>
              <a:gd name="connsiteY96" fmla="*/ 823068 h 851161"/>
              <a:gd name="connsiteX97" fmla="*/ 3748200 w 11584247"/>
              <a:gd name="connsiteY97" fmla="*/ 788335 h 851161"/>
              <a:gd name="connsiteX98" fmla="*/ 3628646 w 11584247"/>
              <a:gd name="connsiteY98" fmla="*/ 815284 h 851161"/>
              <a:gd name="connsiteX99" fmla="*/ 3434444 w 11584247"/>
              <a:gd name="connsiteY99" fmla="*/ 760907 h 851161"/>
              <a:gd name="connsiteX100" fmla="*/ 3276756 w 11584247"/>
              <a:gd name="connsiteY100" fmla="*/ 777750 h 851161"/>
              <a:gd name="connsiteX101" fmla="*/ 3044242 w 11584247"/>
              <a:gd name="connsiteY101" fmla="*/ 738181 h 851161"/>
              <a:gd name="connsiteX102" fmla="*/ 2975529 w 11584247"/>
              <a:gd name="connsiteY102" fmla="*/ 720730 h 851161"/>
              <a:gd name="connsiteX103" fmla="*/ 2868812 w 11584247"/>
              <a:gd name="connsiteY103" fmla="*/ 709829 h 851161"/>
              <a:gd name="connsiteX104" fmla="*/ 2836257 w 11584247"/>
              <a:gd name="connsiteY104" fmla="*/ 703641 h 851161"/>
              <a:gd name="connsiteX105" fmla="*/ 2504472 w 11584247"/>
              <a:gd name="connsiteY105" fmla="*/ 654196 h 851161"/>
              <a:gd name="connsiteX106" fmla="*/ 2323450 w 11584247"/>
              <a:gd name="connsiteY106" fmla="*/ 692063 h 851161"/>
              <a:gd name="connsiteX107" fmla="*/ 2047386 w 11584247"/>
              <a:gd name="connsiteY107" fmla="*/ 669854 h 851161"/>
              <a:gd name="connsiteX108" fmla="*/ 2014871 w 11584247"/>
              <a:gd name="connsiteY108" fmla="*/ 671556 h 851161"/>
              <a:gd name="connsiteX109" fmla="*/ 1961527 w 11584247"/>
              <a:gd name="connsiteY109" fmla="*/ 678730 h 851161"/>
              <a:gd name="connsiteX110" fmla="*/ 1878931 w 11584247"/>
              <a:gd name="connsiteY110" fmla="*/ 661482 h 851161"/>
              <a:gd name="connsiteX111" fmla="*/ 1713886 w 11584247"/>
              <a:gd name="connsiteY111" fmla="*/ 668713 h 851161"/>
              <a:gd name="connsiteX112" fmla="*/ 1434049 w 11584247"/>
              <a:gd name="connsiteY112" fmla="*/ 595668 h 851161"/>
              <a:gd name="connsiteX113" fmla="*/ 1177354 w 11584247"/>
              <a:gd name="connsiteY113" fmla="*/ 614359 h 851161"/>
              <a:gd name="connsiteX114" fmla="*/ 1088947 w 11584247"/>
              <a:gd name="connsiteY114" fmla="*/ 617056 h 851161"/>
              <a:gd name="connsiteX115" fmla="*/ 998946 w 11584247"/>
              <a:gd name="connsiteY115" fmla="*/ 688407 h 851161"/>
              <a:gd name="connsiteX116" fmla="*/ 775514 w 11584247"/>
              <a:gd name="connsiteY116" fmla="*/ 737451 h 851161"/>
              <a:gd name="connsiteX117" fmla="*/ 603494 w 11584247"/>
              <a:gd name="connsiteY117" fmla="*/ 710500 h 851161"/>
              <a:gd name="connsiteX118" fmla="*/ 564233 w 11584247"/>
              <a:gd name="connsiteY118" fmla="*/ 721324 h 851161"/>
              <a:gd name="connsiteX119" fmla="*/ 511527 w 11584247"/>
              <a:gd name="connsiteY119" fmla="*/ 744248 h 851161"/>
              <a:gd name="connsiteX120" fmla="*/ 337049 w 11584247"/>
              <a:gd name="connsiteY120" fmla="*/ 755307 h 851161"/>
              <a:gd name="connsiteX121" fmla="*/ 218766 w 11584247"/>
              <a:gd name="connsiteY121" fmla="*/ 732207 h 851161"/>
              <a:gd name="connsiteX122" fmla="*/ 104041 w 11584247"/>
              <a:gd name="connsiteY122" fmla="*/ 738210 h 851161"/>
              <a:gd name="connsiteX123" fmla="*/ 15455 w 11584247"/>
              <a:gd name="connsiteY123" fmla="*/ 751614 h 851161"/>
              <a:gd name="connsiteX124" fmla="*/ 0 w 11584247"/>
              <a:gd name="connsiteY124" fmla="*/ 741620 h 851161"/>
              <a:gd name="connsiteX125" fmla="*/ 0 w 11584247"/>
              <a:gd name="connsiteY12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41319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46062 w 11584247"/>
              <a:gd name="connsiteY91" fmla="*/ 758603 h 851161"/>
              <a:gd name="connsiteX92" fmla="*/ 4020693 w 11584247"/>
              <a:gd name="connsiteY92" fmla="*/ 841422 h 851161"/>
              <a:gd name="connsiteX93" fmla="*/ 3998789 w 11584247"/>
              <a:gd name="connsiteY93" fmla="*/ 851161 h 851161"/>
              <a:gd name="connsiteX94" fmla="*/ 3968135 w 11584247"/>
              <a:gd name="connsiteY94" fmla="*/ 845925 h 851161"/>
              <a:gd name="connsiteX95" fmla="*/ 3845234 w 11584247"/>
              <a:gd name="connsiteY95" fmla="*/ 823068 h 851161"/>
              <a:gd name="connsiteX96" fmla="*/ 3748200 w 11584247"/>
              <a:gd name="connsiteY96" fmla="*/ 788335 h 851161"/>
              <a:gd name="connsiteX97" fmla="*/ 3628646 w 11584247"/>
              <a:gd name="connsiteY97" fmla="*/ 815284 h 851161"/>
              <a:gd name="connsiteX98" fmla="*/ 3434444 w 11584247"/>
              <a:gd name="connsiteY98" fmla="*/ 760907 h 851161"/>
              <a:gd name="connsiteX99" fmla="*/ 3276756 w 11584247"/>
              <a:gd name="connsiteY99" fmla="*/ 777750 h 851161"/>
              <a:gd name="connsiteX100" fmla="*/ 3044242 w 11584247"/>
              <a:gd name="connsiteY100" fmla="*/ 738181 h 851161"/>
              <a:gd name="connsiteX101" fmla="*/ 2975529 w 11584247"/>
              <a:gd name="connsiteY101" fmla="*/ 720730 h 851161"/>
              <a:gd name="connsiteX102" fmla="*/ 2868812 w 11584247"/>
              <a:gd name="connsiteY102" fmla="*/ 709829 h 851161"/>
              <a:gd name="connsiteX103" fmla="*/ 2836257 w 11584247"/>
              <a:gd name="connsiteY103" fmla="*/ 703641 h 851161"/>
              <a:gd name="connsiteX104" fmla="*/ 2504472 w 11584247"/>
              <a:gd name="connsiteY104" fmla="*/ 654196 h 851161"/>
              <a:gd name="connsiteX105" fmla="*/ 2323450 w 11584247"/>
              <a:gd name="connsiteY105" fmla="*/ 692063 h 851161"/>
              <a:gd name="connsiteX106" fmla="*/ 2047386 w 11584247"/>
              <a:gd name="connsiteY106" fmla="*/ 669854 h 851161"/>
              <a:gd name="connsiteX107" fmla="*/ 2014871 w 11584247"/>
              <a:gd name="connsiteY107" fmla="*/ 671556 h 851161"/>
              <a:gd name="connsiteX108" fmla="*/ 1961527 w 11584247"/>
              <a:gd name="connsiteY108" fmla="*/ 678730 h 851161"/>
              <a:gd name="connsiteX109" fmla="*/ 1878931 w 11584247"/>
              <a:gd name="connsiteY109" fmla="*/ 661482 h 851161"/>
              <a:gd name="connsiteX110" fmla="*/ 1713886 w 11584247"/>
              <a:gd name="connsiteY110" fmla="*/ 668713 h 851161"/>
              <a:gd name="connsiteX111" fmla="*/ 1434049 w 11584247"/>
              <a:gd name="connsiteY111" fmla="*/ 595668 h 851161"/>
              <a:gd name="connsiteX112" fmla="*/ 1177354 w 11584247"/>
              <a:gd name="connsiteY112" fmla="*/ 614359 h 851161"/>
              <a:gd name="connsiteX113" fmla="*/ 1088947 w 11584247"/>
              <a:gd name="connsiteY113" fmla="*/ 617056 h 851161"/>
              <a:gd name="connsiteX114" fmla="*/ 998946 w 11584247"/>
              <a:gd name="connsiteY114" fmla="*/ 688407 h 851161"/>
              <a:gd name="connsiteX115" fmla="*/ 775514 w 11584247"/>
              <a:gd name="connsiteY115" fmla="*/ 737451 h 851161"/>
              <a:gd name="connsiteX116" fmla="*/ 603494 w 11584247"/>
              <a:gd name="connsiteY116" fmla="*/ 710500 h 851161"/>
              <a:gd name="connsiteX117" fmla="*/ 564233 w 11584247"/>
              <a:gd name="connsiteY117" fmla="*/ 721324 h 851161"/>
              <a:gd name="connsiteX118" fmla="*/ 511527 w 11584247"/>
              <a:gd name="connsiteY118" fmla="*/ 744248 h 851161"/>
              <a:gd name="connsiteX119" fmla="*/ 337049 w 11584247"/>
              <a:gd name="connsiteY119" fmla="*/ 755307 h 851161"/>
              <a:gd name="connsiteX120" fmla="*/ 218766 w 11584247"/>
              <a:gd name="connsiteY120" fmla="*/ 732207 h 851161"/>
              <a:gd name="connsiteX121" fmla="*/ 104041 w 11584247"/>
              <a:gd name="connsiteY121" fmla="*/ 738210 h 851161"/>
              <a:gd name="connsiteX122" fmla="*/ 15455 w 11584247"/>
              <a:gd name="connsiteY122" fmla="*/ 751614 h 851161"/>
              <a:gd name="connsiteX123" fmla="*/ 0 w 11584247"/>
              <a:gd name="connsiteY123" fmla="*/ 741620 h 851161"/>
              <a:gd name="connsiteX124" fmla="*/ 0 w 11584247"/>
              <a:gd name="connsiteY12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41319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38717 w 11584247"/>
              <a:gd name="connsiteY91" fmla="*/ 780637 h 851161"/>
              <a:gd name="connsiteX92" fmla="*/ 4020693 w 11584247"/>
              <a:gd name="connsiteY92" fmla="*/ 841422 h 851161"/>
              <a:gd name="connsiteX93" fmla="*/ 3998789 w 11584247"/>
              <a:gd name="connsiteY93" fmla="*/ 851161 h 851161"/>
              <a:gd name="connsiteX94" fmla="*/ 3968135 w 11584247"/>
              <a:gd name="connsiteY94" fmla="*/ 845925 h 851161"/>
              <a:gd name="connsiteX95" fmla="*/ 3845234 w 11584247"/>
              <a:gd name="connsiteY95" fmla="*/ 823068 h 851161"/>
              <a:gd name="connsiteX96" fmla="*/ 3748200 w 11584247"/>
              <a:gd name="connsiteY96" fmla="*/ 788335 h 851161"/>
              <a:gd name="connsiteX97" fmla="*/ 3628646 w 11584247"/>
              <a:gd name="connsiteY97" fmla="*/ 815284 h 851161"/>
              <a:gd name="connsiteX98" fmla="*/ 3434444 w 11584247"/>
              <a:gd name="connsiteY98" fmla="*/ 760907 h 851161"/>
              <a:gd name="connsiteX99" fmla="*/ 3276756 w 11584247"/>
              <a:gd name="connsiteY99" fmla="*/ 777750 h 851161"/>
              <a:gd name="connsiteX100" fmla="*/ 3044242 w 11584247"/>
              <a:gd name="connsiteY100" fmla="*/ 738181 h 851161"/>
              <a:gd name="connsiteX101" fmla="*/ 2975529 w 11584247"/>
              <a:gd name="connsiteY101" fmla="*/ 720730 h 851161"/>
              <a:gd name="connsiteX102" fmla="*/ 2868812 w 11584247"/>
              <a:gd name="connsiteY102" fmla="*/ 709829 h 851161"/>
              <a:gd name="connsiteX103" fmla="*/ 2836257 w 11584247"/>
              <a:gd name="connsiteY103" fmla="*/ 703641 h 851161"/>
              <a:gd name="connsiteX104" fmla="*/ 2504472 w 11584247"/>
              <a:gd name="connsiteY104" fmla="*/ 654196 h 851161"/>
              <a:gd name="connsiteX105" fmla="*/ 2323450 w 11584247"/>
              <a:gd name="connsiteY105" fmla="*/ 692063 h 851161"/>
              <a:gd name="connsiteX106" fmla="*/ 2047386 w 11584247"/>
              <a:gd name="connsiteY106" fmla="*/ 669854 h 851161"/>
              <a:gd name="connsiteX107" fmla="*/ 2014871 w 11584247"/>
              <a:gd name="connsiteY107" fmla="*/ 671556 h 851161"/>
              <a:gd name="connsiteX108" fmla="*/ 1961527 w 11584247"/>
              <a:gd name="connsiteY108" fmla="*/ 678730 h 851161"/>
              <a:gd name="connsiteX109" fmla="*/ 1878931 w 11584247"/>
              <a:gd name="connsiteY109" fmla="*/ 661482 h 851161"/>
              <a:gd name="connsiteX110" fmla="*/ 1713886 w 11584247"/>
              <a:gd name="connsiteY110" fmla="*/ 668713 h 851161"/>
              <a:gd name="connsiteX111" fmla="*/ 1434049 w 11584247"/>
              <a:gd name="connsiteY111" fmla="*/ 595668 h 851161"/>
              <a:gd name="connsiteX112" fmla="*/ 1177354 w 11584247"/>
              <a:gd name="connsiteY112" fmla="*/ 614359 h 851161"/>
              <a:gd name="connsiteX113" fmla="*/ 1088947 w 11584247"/>
              <a:gd name="connsiteY113" fmla="*/ 617056 h 851161"/>
              <a:gd name="connsiteX114" fmla="*/ 998946 w 11584247"/>
              <a:gd name="connsiteY114" fmla="*/ 688407 h 851161"/>
              <a:gd name="connsiteX115" fmla="*/ 775514 w 11584247"/>
              <a:gd name="connsiteY115" fmla="*/ 737451 h 851161"/>
              <a:gd name="connsiteX116" fmla="*/ 603494 w 11584247"/>
              <a:gd name="connsiteY116" fmla="*/ 710500 h 851161"/>
              <a:gd name="connsiteX117" fmla="*/ 564233 w 11584247"/>
              <a:gd name="connsiteY117" fmla="*/ 721324 h 851161"/>
              <a:gd name="connsiteX118" fmla="*/ 511527 w 11584247"/>
              <a:gd name="connsiteY118" fmla="*/ 744248 h 851161"/>
              <a:gd name="connsiteX119" fmla="*/ 337049 w 11584247"/>
              <a:gd name="connsiteY119" fmla="*/ 755307 h 851161"/>
              <a:gd name="connsiteX120" fmla="*/ 218766 w 11584247"/>
              <a:gd name="connsiteY120" fmla="*/ 732207 h 851161"/>
              <a:gd name="connsiteX121" fmla="*/ 104041 w 11584247"/>
              <a:gd name="connsiteY121" fmla="*/ 738210 h 851161"/>
              <a:gd name="connsiteX122" fmla="*/ 15455 w 11584247"/>
              <a:gd name="connsiteY122" fmla="*/ 751614 h 851161"/>
              <a:gd name="connsiteX123" fmla="*/ 0 w 11584247"/>
              <a:gd name="connsiteY123" fmla="*/ 741620 h 851161"/>
              <a:gd name="connsiteX124" fmla="*/ 0 w 11584247"/>
              <a:gd name="connsiteY12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41319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38717 w 11584247"/>
              <a:gd name="connsiteY91" fmla="*/ 780637 h 851161"/>
              <a:gd name="connsiteX92" fmla="*/ 4020693 w 11584247"/>
              <a:gd name="connsiteY92" fmla="*/ 841422 h 851161"/>
              <a:gd name="connsiteX93" fmla="*/ 3998789 w 11584247"/>
              <a:gd name="connsiteY93" fmla="*/ 851161 h 851161"/>
              <a:gd name="connsiteX94" fmla="*/ 3968135 w 11584247"/>
              <a:gd name="connsiteY94" fmla="*/ 845925 h 851161"/>
              <a:gd name="connsiteX95" fmla="*/ 3845234 w 11584247"/>
              <a:gd name="connsiteY95" fmla="*/ 823068 h 851161"/>
              <a:gd name="connsiteX96" fmla="*/ 3748200 w 11584247"/>
              <a:gd name="connsiteY96" fmla="*/ 788335 h 851161"/>
              <a:gd name="connsiteX97" fmla="*/ 3665369 w 11584247"/>
              <a:gd name="connsiteY97" fmla="*/ 785906 h 851161"/>
              <a:gd name="connsiteX98" fmla="*/ 3434444 w 11584247"/>
              <a:gd name="connsiteY98" fmla="*/ 760907 h 851161"/>
              <a:gd name="connsiteX99" fmla="*/ 3276756 w 11584247"/>
              <a:gd name="connsiteY99" fmla="*/ 777750 h 851161"/>
              <a:gd name="connsiteX100" fmla="*/ 3044242 w 11584247"/>
              <a:gd name="connsiteY100" fmla="*/ 738181 h 851161"/>
              <a:gd name="connsiteX101" fmla="*/ 2975529 w 11584247"/>
              <a:gd name="connsiteY101" fmla="*/ 720730 h 851161"/>
              <a:gd name="connsiteX102" fmla="*/ 2868812 w 11584247"/>
              <a:gd name="connsiteY102" fmla="*/ 709829 h 851161"/>
              <a:gd name="connsiteX103" fmla="*/ 2836257 w 11584247"/>
              <a:gd name="connsiteY103" fmla="*/ 703641 h 851161"/>
              <a:gd name="connsiteX104" fmla="*/ 2504472 w 11584247"/>
              <a:gd name="connsiteY104" fmla="*/ 654196 h 851161"/>
              <a:gd name="connsiteX105" fmla="*/ 2323450 w 11584247"/>
              <a:gd name="connsiteY105" fmla="*/ 692063 h 851161"/>
              <a:gd name="connsiteX106" fmla="*/ 2047386 w 11584247"/>
              <a:gd name="connsiteY106" fmla="*/ 669854 h 851161"/>
              <a:gd name="connsiteX107" fmla="*/ 2014871 w 11584247"/>
              <a:gd name="connsiteY107" fmla="*/ 671556 h 851161"/>
              <a:gd name="connsiteX108" fmla="*/ 1961527 w 11584247"/>
              <a:gd name="connsiteY108" fmla="*/ 678730 h 851161"/>
              <a:gd name="connsiteX109" fmla="*/ 1878931 w 11584247"/>
              <a:gd name="connsiteY109" fmla="*/ 661482 h 851161"/>
              <a:gd name="connsiteX110" fmla="*/ 1713886 w 11584247"/>
              <a:gd name="connsiteY110" fmla="*/ 668713 h 851161"/>
              <a:gd name="connsiteX111" fmla="*/ 1434049 w 11584247"/>
              <a:gd name="connsiteY111" fmla="*/ 595668 h 851161"/>
              <a:gd name="connsiteX112" fmla="*/ 1177354 w 11584247"/>
              <a:gd name="connsiteY112" fmla="*/ 614359 h 851161"/>
              <a:gd name="connsiteX113" fmla="*/ 1088947 w 11584247"/>
              <a:gd name="connsiteY113" fmla="*/ 617056 h 851161"/>
              <a:gd name="connsiteX114" fmla="*/ 998946 w 11584247"/>
              <a:gd name="connsiteY114" fmla="*/ 688407 h 851161"/>
              <a:gd name="connsiteX115" fmla="*/ 775514 w 11584247"/>
              <a:gd name="connsiteY115" fmla="*/ 737451 h 851161"/>
              <a:gd name="connsiteX116" fmla="*/ 603494 w 11584247"/>
              <a:gd name="connsiteY116" fmla="*/ 710500 h 851161"/>
              <a:gd name="connsiteX117" fmla="*/ 564233 w 11584247"/>
              <a:gd name="connsiteY117" fmla="*/ 721324 h 851161"/>
              <a:gd name="connsiteX118" fmla="*/ 511527 w 11584247"/>
              <a:gd name="connsiteY118" fmla="*/ 744248 h 851161"/>
              <a:gd name="connsiteX119" fmla="*/ 337049 w 11584247"/>
              <a:gd name="connsiteY119" fmla="*/ 755307 h 851161"/>
              <a:gd name="connsiteX120" fmla="*/ 218766 w 11584247"/>
              <a:gd name="connsiteY120" fmla="*/ 732207 h 851161"/>
              <a:gd name="connsiteX121" fmla="*/ 104041 w 11584247"/>
              <a:gd name="connsiteY121" fmla="*/ 738210 h 851161"/>
              <a:gd name="connsiteX122" fmla="*/ 15455 w 11584247"/>
              <a:gd name="connsiteY122" fmla="*/ 751614 h 851161"/>
              <a:gd name="connsiteX123" fmla="*/ 0 w 11584247"/>
              <a:gd name="connsiteY123" fmla="*/ 741620 h 851161"/>
              <a:gd name="connsiteX124" fmla="*/ 0 w 11584247"/>
              <a:gd name="connsiteY12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332187 w 11584247"/>
              <a:gd name="connsiteY31" fmla="*/ 485172 h 851161"/>
              <a:gd name="connsiteX32" fmla="*/ 8276595 w 11584247"/>
              <a:gd name="connsiteY32" fmla="*/ 495073 h 851161"/>
              <a:gd name="connsiteX33" fmla="*/ 8259050 w 11584247"/>
              <a:gd name="connsiteY33" fmla="*/ 464220 h 851161"/>
              <a:gd name="connsiteX34" fmla="*/ 8201086 w 11584247"/>
              <a:gd name="connsiteY34" fmla="*/ 485570 h 851161"/>
              <a:gd name="connsiteX35" fmla="*/ 8113667 w 11584247"/>
              <a:gd name="connsiteY35" fmla="*/ 521596 h 851161"/>
              <a:gd name="connsiteX36" fmla="*/ 8062051 w 11584247"/>
              <a:gd name="connsiteY36" fmla="*/ 533812 h 851161"/>
              <a:gd name="connsiteX37" fmla="*/ 7922362 w 11584247"/>
              <a:gd name="connsiteY37" fmla="*/ 576478 h 851161"/>
              <a:gd name="connsiteX38" fmla="*/ 7783439 w 11584247"/>
              <a:gd name="connsiteY38" fmla="*/ 626299 h 851161"/>
              <a:gd name="connsiteX39" fmla="*/ 7721280 w 11584247"/>
              <a:gd name="connsiteY39" fmla="*/ 690417 h 851161"/>
              <a:gd name="connsiteX40" fmla="*/ 7713345 w 11584247"/>
              <a:gd name="connsiteY40" fmla="*/ 693363 h 851161"/>
              <a:gd name="connsiteX41" fmla="*/ 7691368 w 11584247"/>
              <a:gd name="connsiteY41" fmla="*/ 691272 h 851161"/>
              <a:gd name="connsiteX42" fmla="*/ 7683053 w 11584247"/>
              <a:gd name="connsiteY42" fmla="*/ 688814 h 851161"/>
              <a:gd name="connsiteX43" fmla="*/ 7670993 w 11584247"/>
              <a:gd name="connsiteY43" fmla="*/ 688775 h 851161"/>
              <a:gd name="connsiteX44" fmla="*/ 7670712 w 11584247"/>
              <a:gd name="connsiteY44" fmla="*/ 689306 h 851161"/>
              <a:gd name="connsiteX45" fmla="*/ 7659383 w 11584247"/>
              <a:gd name="connsiteY45" fmla="*/ 688227 h 851161"/>
              <a:gd name="connsiteX46" fmla="*/ 7603754 w 11584247"/>
              <a:gd name="connsiteY46" fmla="*/ 676226 h 851161"/>
              <a:gd name="connsiteX47" fmla="*/ 7532285 w 11584247"/>
              <a:gd name="connsiteY47" fmla="*/ 726440 h 851161"/>
              <a:gd name="connsiteX48" fmla="*/ 7502351 w 11584247"/>
              <a:gd name="connsiteY48" fmla="*/ 735020 h 851161"/>
              <a:gd name="connsiteX49" fmla="*/ 7486452 w 11584247"/>
              <a:gd name="connsiteY49" fmla="*/ 742445 h 851161"/>
              <a:gd name="connsiteX50" fmla="*/ 7485519 w 11584247"/>
              <a:gd name="connsiteY50" fmla="*/ 744742 h 851161"/>
              <a:gd name="connsiteX51" fmla="*/ 7432183 w 11584247"/>
              <a:gd name="connsiteY51" fmla="*/ 732969 h 851161"/>
              <a:gd name="connsiteX52" fmla="*/ 7425231 w 11584247"/>
              <a:gd name="connsiteY52" fmla="*/ 735688 h 851161"/>
              <a:gd name="connsiteX53" fmla="*/ 7390298 w 11584247"/>
              <a:gd name="connsiteY53" fmla="*/ 722535 h 851161"/>
              <a:gd name="connsiteX54" fmla="*/ 7372339 w 11584247"/>
              <a:gd name="connsiteY54" fmla="*/ 718662 h 851161"/>
              <a:gd name="connsiteX55" fmla="*/ 7367083 w 11584247"/>
              <a:gd name="connsiteY55" fmla="*/ 711540 h 851161"/>
              <a:gd name="connsiteX56" fmla="*/ 7340667 w 11584247"/>
              <a:gd name="connsiteY56" fmla="*/ 708883 h 851161"/>
              <a:gd name="connsiteX57" fmla="*/ 7337703 w 11584247"/>
              <a:gd name="connsiteY57" fmla="*/ 710851 h 851161"/>
              <a:gd name="connsiteX58" fmla="*/ 7315659 w 11584247"/>
              <a:gd name="connsiteY58" fmla="*/ 700203 h 851161"/>
              <a:gd name="connsiteX59" fmla="*/ 7296872 w 11584247"/>
              <a:gd name="connsiteY59" fmla="*/ 681057 h 851161"/>
              <a:gd name="connsiteX60" fmla="*/ 7073219 w 11584247"/>
              <a:gd name="connsiteY60" fmla="*/ 690480 h 851161"/>
              <a:gd name="connsiteX61" fmla="*/ 6877450 w 11584247"/>
              <a:gd name="connsiteY61" fmla="*/ 609704 h 851161"/>
              <a:gd name="connsiteX62" fmla="*/ 6756132 w 11584247"/>
              <a:gd name="connsiteY62" fmla="*/ 617104 h 851161"/>
              <a:gd name="connsiteX63" fmla="*/ 6414326 w 11584247"/>
              <a:gd name="connsiteY63" fmla="*/ 637792 h 851161"/>
              <a:gd name="connsiteX64" fmla="*/ 6337636 w 11584247"/>
              <a:gd name="connsiteY64" fmla="*/ 651977 h 851161"/>
              <a:gd name="connsiteX65" fmla="*/ 6268828 w 11584247"/>
              <a:gd name="connsiteY65" fmla="*/ 622080 h 851161"/>
              <a:gd name="connsiteX66" fmla="*/ 6241133 w 11584247"/>
              <a:gd name="connsiteY66" fmla="*/ 637096 h 851161"/>
              <a:gd name="connsiteX67" fmla="*/ 6236372 w 11584247"/>
              <a:gd name="connsiteY67" fmla="*/ 640150 h 851161"/>
              <a:gd name="connsiteX68" fmla="*/ 6217005 w 11584247"/>
              <a:gd name="connsiteY68" fmla="*/ 642256 h 851161"/>
              <a:gd name="connsiteX69" fmla="*/ 6211934 w 11584247"/>
              <a:gd name="connsiteY69" fmla="*/ 655497 h 851161"/>
              <a:gd name="connsiteX70" fmla="*/ 6183064 w 11584247"/>
              <a:gd name="connsiteY70" fmla="*/ 667728 h 851161"/>
              <a:gd name="connsiteX71" fmla="*/ 6147308 w 11584247"/>
              <a:gd name="connsiteY71" fmla="*/ 668073 h 851161"/>
              <a:gd name="connsiteX72" fmla="*/ 5977154 w 11584247"/>
              <a:gd name="connsiteY72" fmla="*/ 655579 h 851161"/>
              <a:gd name="connsiteX73" fmla="*/ 5875486 w 11584247"/>
              <a:gd name="connsiteY73" fmla="*/ 656164 h 851161"/>
              <a:gd name="connsiteX74" fmla="*/ 5837074 w 11584247"/>
              <a:gd name="connsiteY74" fmla="*/ 669047 h 851161"/>
              <a:gd name="connsiteX75" fmla="*/ 5783293 w 11584247"/>
              <a:gd name="connsiteY75" fmla="*/ 678526 h 851161"/>
              <a:gd name="connsiteX76" fmla="*/ 5673851 w 11584247"/>
              <a:gd name="connsiteY76" fmla="*/ 675677 h 851161"/>
              <a:gd name="connsiteX77" fmla="*/ 5467137 w 11584247"/>
              <a:gd name="connsiteY77" fmla="*/ 683142 h 851161"/>
              <a:gd name="connsiteX78" fmla="*/ 5459069 w 11584247"/>
              <a:gd name="connsiteY78" fmla="*/ 641319 h 851161"/>
              <a:gd name="connsiteX79" fmla="*/ 5365377 w 11584247"/>
              <a:gd name="connsiteY79" fmla="*/ 639724 h 851161"/>
              <a:gd name="connsiteX80" fmla="*/ 5168758 w 11584247"/>
              <a:gd name="connsiteY80" fmla="*/ 620360 h 851161"/>
              <a:gd name="connsiteX81" fmla="*/ 5043093 w 11584247"/>
              <a:gd name="connsiteY81" fmla="*/ 619043 h 851161"/>
              <a:gd name="connsiteX82" fmla="*/ 4998604 w 11584247"/>
              <a:gd name="connsiteY82" fmla="*/ 629087 h 851161"/>
              <a:gd name="connsiteX83" fmla="*/ 4924058 w 11584247"/>
              <a:gd name="connsiteY83" fmla="*/ 645263 h 851161"/>
              <a:gd name="connsiteX84" fmla="*/ 4868616 w 11584247"/>
              <a:gd name="connsiteY84" fmla="*/ 683240 h 851161"/>
              <a:gd name="connsiteX85" fmla="*/ 4806175 w 11584247"/>
              <a:gd name="connsiteY85" fmla="*/ 686507 h 851161"/>
              <a:gd name="connsiteX86" fmla="*/ 4791312 w 11584247"/>
              <a:gd name="connsiteY86" fmla="*/ 653788 h 851161"/>
              <a:gd name="connsiteX87" fmla="*/ 4724634 w 11584247"/>
              <a:gd name="connsiteY87" fmla="*/ 668150 h 851161"/>
              <a:gd name="connsiteX88" fmla="*/ 4623526 w 11584247"/>
              <a:gd name="connsiteY88" fmla="*/ 693607 h 851161"/>
              <a:gd name="connsiteX89" fmla="*/ 4565119 w 11584247"/>
              <a:gd name="connsiteY89" fmla="*/ 699644 h 851161"/>
              <a:gd name="connsiteX90" fmla="*/ 4405682 w 11584247"/>
              <a:gd name="connsiteY90" fmla="*/ 725524 h 851161"/>
              <a:gd name="connsiteX91" fmla="*/ 4238717 w 11584247"/>
              <a:gd name="connsiteY91" fmla="*/ 780637 h 851161"/>
              <a:gd name="connsiteX92" fmla="*/ 4020693 w 11584247"/>
              <a:gd name="connsiteY92" fmla="*/ 841422 h 851161"/>
              <a:gd name="connsiteX93" fmla="*/ 3998789 w 11584247"/>
              <a:gd name="connsiteY93" fmla="*/ 851161 h 851161"/>
              <a:gd name="connsiteX94" fmla="*/ 3968135 w 11584247"/>
              <a:gd name="connsiteY94" fmla="*/ 845925 h 851161"/>
              <a:gd name="connsiteX95" fmla="*/ 3845234 w 11584247"/>
              <a:gd name="connsiteY95" fmla="*/ 823068 h 851161"/>
              <a:gd name="connsiteX96" fmla="*/ 3748200 w 11584247"/>
              <a:gd name="connsiteY96" fmla="*/ 788335 h 851161"/>
              <a:gd name="connsiteX97" fmla="*/ 3665369 w 11584247"/>
              <a:gd name="connsiteY97" fmla="*/ 785906 h 851161"/>
              <a:gd name="connsiteX98" fmla="*/ 3434444 w 11584247"/>
              <a:gd name="connsiteY98" fmla="*/ 760907 h 851161"/>
              <a:gd name="connsiteX99" fmla="*/ 3298790 w 11584247"/>
              <a:gd name="connsiteY99" fmla="*/ 755716 h 851161"/>
              <a:gd name="connsiteX100" fmla="*/ 3044242 w 11584247"/>
              <a:gd name="connsiteY100" fmla="*/ 738181 h 851161"/>
              <a:gd name="connsiteX101" fmla="*/ 2975529 w 11584247"/>
              <a:gd name="connsiteY101" fmla="*/ 720730 h 851161"/>
              <a:gd name="connsiteX102" fmla="*/ 2868812 w 11584247"/>
              <a:gd name="connsiteY102" fmla="*/ 709829 h 851161"/>
              <a:gd name="connsiteX103" fmla="*/ 2836257 w 11584247"/>
              <a:gd name="connsiteY103" fmla="*/ 703641 h 851161"/>
              <a:gd name="connsiteX104" fmla="*/ 2504472 w 11584247"/>
              <a:gd name="connsiteY104" fmla="*/ 654196 h 851161"/>
              <a:gd name="connsiteX105" fmla="*/ 2323450 w 11584247"/>
              <a:gd name="connsiteY105" fmla="*/ 692063 h 851161"/>
              <a:gd name="connsiteX106" fmla="*/ 2047386 w 11584247"/>
              <a:gd name="connsiteY106" fmla="*/ 669854 h 851161"/>
              <a:gd name="connsiteX107" fmla="*/ 2014871 w 11584247"/>
              <a:gd name="connsiteY107" fmla="*/ 671556 h 851161"/>
              <a:gd name="connsiteX108" fmla="*/ 1961527 w 11584247"/>
              <a:gd name="connsiteY108" fmla="*/ 678730 h 851161"/>
              <a:gd name="connsiteX109" fmla="*/ 1878931 w 11584247"/>
              <a:gd name="connsiteY109" fmla="*/ 661482 h 851161"/>
              <a:gd name="connsiteX110" fmla="*/ 1713886 w 11584247"/>
              <a:gd name="connsiteY110" fmla="*/ 668713 h 851161"/>
              <a:gd name="connsiteX111" fmla="*/ 1434049 w 11584247"/>
              <a:gd name="connsiteY111" fmla="*/ 595668 h 851161"/>
              <a:gd name="connsiteX112" fmla="*/ 1177354 w 11584247"/>
              <a:gd name="connsiteY112" fmla="*/ 614359 h 851161"/>
              <a:gd name="connsiteX113" fmla="*/ 1088947 w 11584247"/>
              <a:gd name="connsiteY113" fmla="*/ 617056 h 851161"/>
              <a:gd name="connsiteX114" fmla="*/ 998946 w 11584247"/>
              <a:gd name="connsiteY114" fmla="*/ 688407 h 851161"/>
              <a:gd name="connsiteX115" fmla="*/ 775514 w 11584247"/>
              <a:gd name="connsiteY115" fmla="*/ 737451 h 851161"/>
              <a:gd name="connsiteX116" fmla="*/ 603494 w 11584247"/>
              <a:gd name="connsiteY116" fmla="*/ 710500 h 851161"/>
              <a:gd name="connsiteX117" fmla="*/ 564233 w 11584247"/>
              <a:gd name="connsiteY117" fmla="*/ 721324 h 851161"/>
              <a:gd name="connsiteX118" fmla="*/ 511527 w 11584247"/>
              <a:gd name="connsiteY118" fmla="*/ 744248 h 851161"/>
              <a:gd name="connsiteX119" fmla="*/ 337049 w 11584247"/>
              <a:gd name="connsiteY119" fmla="*/ 755307 h 851161"/>
              <a:gd name="connsiteX120" fmla="*/ 218766 w 11584247"/>
              <a:gd name="connsiteY120" fmla="*/ 732207 h 851161"/>
              <a:gd name="connsiteX121" fmla="*/ 104041 w 11584247"/>
              <a:gd name="connsiteY121" fmla="*/ 738210 h 851161"/>
              <a:gd name="connsiteX122" fmla="*/ 15455 w 11584247"/>
              <a:gd name="connsiteY122" fmla="*/ 751614 h 851161"/>
              <a:gd name="connsiteX123" fmla="*/ 0 w 11584247"/>
              <a:gd name="connsiteY123" fmla="*/ 741620 h 851161"/>
              <a:gd name="connsiteX124" fmla="*/ 0 w 11584247"/>
              <a:gd name="connsiteY12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76595 w 11584247"/>
              <a:gd name="connsiteY31" fmla="*/ 495073 h 851161"/>
              <a:gd name="connsiteX32" fmla="*/ 8259050 w 11584247"/>
              <a:gd name="connsiteY32" fmla="*/ 464220 h 851161"/>
              <a:gd name="connsiteX33" fmla="*/ 8201086 w 11584247"/>
              <a:gd name="connsiteY33" fmla="*/ 485570 h 851161"/>
              <a:gd name="connsiteX34" fmla="*/ 8113667 w 11584247"/>
              <a:gd name="connsiteY34" fmla="*/ 521596 h 851161"/>
              <a:gd name="connsiteX35" fmla="*/ 8062051 w 11584247"/>
              <a:gd name="connsiteY35" fmla="*/ 533812 h 851161"/>
              <a:gd name="connsiteX36" fmla="*/ 7922362 w 11584247"/>
              <a:gd name="connsiteY36" fmla="*/ 576478 h 851161"/>
              <a:gd name="connsiteX37" fmla="*/ 7783439 w 11584247"/>
              <a:gd name="connsiteY37" fmla="*/ 626299 h 851161"/>
              <a:gd name="connsiteX38" fmla="*/ 7721280 w 11584247"/>
              <a:gd name="connsiteY38" fmla="*/ 690417 h 851161"/>
              <a:gd name="connsiteX39" fmla="*/ 7713345 w 11584247"/>
              <a:gd name="connsiteY39" fmla="*/ 693363 h 851161"/>
              <a:gd name="connsiteX40" fmla="*/ 7691368 w 11584247"/>
              <a:gd name="connsiteY40" fmla="*/ 691272 h 851161"/>
              <a:gd name="connsiteX41" fmla="*/ 7683053 w 11584247"/>
              <a:gd name="connsiteY41" fmla="*/ 688814 h 851161"/>
              <a:gd name="connsiteX42" fmla="*/ 7670993 w 11584247"/>
              <a:gd name="connsiteY42" fmla="*/ 688775 h 851161"/>
              <a:gd name="connsiteX43" fmla="*/ 7670712 w 11584247"/>
              <a:gd name="connsiteY43" fmla="*/ 689306 h 851161"/>
              <a:gd name="connsiteX44" fmla="*/ 7659383 w 11584247"/>
              <a:gd name="connsiteY44" fmla="*/ 688227 h 851161"/>
              <a:gd name="connsiteX45" fmla="*/ 7603754 w 11584247"/>
              <a:gd name="connsiteY45" fmla="*/ 676226 h 851161"/>
              <a:gd name="connsiteX46" fmla="*/ 7532285 w 11584247"/>
              <a:gd name="connsiteY46" fmla="*/ 726440 h 851161"/>
              <a:gd name="connsiteX47" fmla="*/ 7502351 w 11584247"/>
              <a:gd name="connsiteY47" fmla="*/ 735020 h 851161"/>
              <a:gd name="connsiteX48" fmla="*/ 7486452 w 11584247"/>
              <a:gd name="connsiteY48" fmla="*/ 742445 h 851161"/>
              <a:gd name="connsiteX49" fmla="*/ 7485519 w 11584247"/>
              <a:gd name="connsiteY49" fmla="*/ 744742 h 851161"/>
              <a:gd name="connsiteX50" fmla="*/ 7432183 w 11584247"/>
              <a:gd name="connsiteY50" fmla="*/ 732969 h 851161"/>
              <a:gd name="connsiteX51" fmla="*/ 7425231 w 11584247"/>
              <a:gd name="connsiteY51" fmla="*/ 735688 h 851161"/>
              <a:gd name="connsiteX52" fmla="*/ 7390298 w 11584247"/>
              <a:gd name="connsiteY52" fmla="*/ 722535 h 851161"/>
              <a:gd name="connsiteX53" fmla="*/ 7372339 w 11584247"/>
              <a:gd name="connsiteY53" fmla="*/ 718662 h 851161"/>
              <a:gd name="connsiteX54" fmla="*/ 7367083 w 11584247"/>
              <a:gd name="connsiteY54" fmla="*/ 711540 h 851161"/>
              <a:gd name="connsiteX55" fmla="*/ 7340667 w 11584247"/>
              <a:gd name="connsiteY55" fmla="*/ 708883 h 851161"/>
              <a:gd name="connsiteX56" fmla="*/ 7337703 w 11584247"/>
              <a:gd name="connsiteY56" fmla="*/ 710851 h 851161"/>
              <a:gd name="connsiteX57" fmla="*/ 7315659 w 11584247"/>
              <a:gd name="connsiteY57" fmla="*/ 700203 h 851161"/>
              <a:gd name="connsiteX58" fmla="*/ 7296872 w 11584247"/>
              <a:gd name="connsiteY58" fmla="*/ 681057 h 851161"/>
              <a:gd name="connsiteX59" fmla="*/ 7073219 w 11584247"/>
              <a:gd name="connsiteY59" fmla="*/ 690480 h 851161"/>
              <a:gd name="connsiteX60" fmla="*/ 6877450 w 11584247"/>
              <a:gd name="connsiteY60" fmla="*/ 609704 h 851161"/>
              <a:gd name="connsiteX61" fmla="*/ 6756132 w 11584247"/>
              <a:gd name="connsiteY61" fmla="*/ 617104 h 851161"/>
              <a:gd name="connsiteX62" fmla="*/ 6414326 w 11584247"/>
              <a:gd name="connsiteY62" fmla="*/ 637792 h 851161"/>
              <a:gd name="connsiteX63" fmla="*/ 6337636 w 11584247"/>
              <a:gd name="connsiteY63" fmla="*/ 651977 h 851161"/>
              <a:gd name="connsiteX64" fmla="*/ 6268828 w 11584247"/>
              <a:gd name="connsiteY64" fmla="*/ 622080 h 851161"/>
              <a:gd name="connsiteX65" fmla="*/ 6241133 w 11584247"/>
              <a:gd name="connsiteY65" fmla="*/ 637096 h 851161"/>
              <a:gd name="connsiteX66" fmla="*/ 6236372 w 11584247"/>
              <a:gd name="connsiteY66" fmla="*/ 640150 h 851161"/>
              <a:gd name="connsiteX67" fmla="*/ 6217005 w 11584247"/>
              <a:gd name="connsiteY67" fmla="*/ 642256 h 851161"/>
              <a:gd name="connsiteX68" fmla="*/ 6211934 w 11584247"/>
              <a:gd name="connsiteY68" fmla="*/ 655497 h 851161"/>
              <a:gd name="connsiteX69" fmla="*/ 6183064 w 11584247"/>
              <a:gd name="connsiteY69" fmla="*/ 667728 h 851161"/>
              <a:gd name="connsiteX70" fmla="*/ 6147308 w 11584247"/>
              <a:gd name="connsiteY70" fmla="*/ 668073 h 851161"/>
              <a:gd name="connsiteX71" fmla="*/ 5977154 w 11584247"/>
              <a:gd name="connsiteY71" fmla="*/ 655579 h 851161"/>
              <a:gd name="connsiteX72" fmla="*/ 5875486 w 11584247"/>
              <a:gd name="connsiteY72" fmla="*/ 656164 h 851161"/>
              <a:gd name="connsiteX73" fmla="*/ 5837074 w 11584247"/>
              <a:gd name="connsiteY73" fmla="*/ 669047 h 851161"/>
              <a:gd name="connsiteX74" fmla="*/ 5783293 w 11584247"/>
              <a:gd name="connsiteY74" fmla="*/ 678526 h 851161"/>
              <a:gd name="connsiteX75" fmla="*/ 5673851 w 11584247"/>
              <a:gd name="connsiteY75" fmla="*/ 675677 h 851161"/>
              <a:gd name="connsiteX76" fmla="*/ 5467137 w 11584247"/>
              <a:gd name="connsiteY76" fmla="*/ 683142 h 851161"/>
              <a:gd name="connsiteX77" fmla="*/ 5459069 w 11584247"/>
              <a:gd name="connsiteY77" fmla="*/ 641319 h 851161"/>
              <a:gd name="connsiteX78" fmla="*/ 5365377 w 11584247"/>
              <a:gd name="connsiteY78" fmla="*/ 639724 h 851161"/>
              <a:gd name="connsiteX79" fmla="*/ 5168758 w 11584247"/>
              <a:gd name="connsiteY79" fmla="*/ 620360 h 851161"/>
              <a:gd name="connsiteX80" fmla="*/ 5043093 w 11584247"/>
              <a:gd name="connsiteY80" fmla="*/ 619043 h 851161"/>
              <a:gd name="connsiteX81" fmla="*/ 4998604 w 11584247"/>
              <a:gd name="connsiteY81" fmla="*/ 629087 h 851161"/>
              <a:gd name="connsiteX82" fmla="*/ 4924058 w 11584247"/>
              <a:gd name="connsiteY82" fmla="*/ 645263 h 851161"/>
              <a:gd name="connsiteX83" fmla="*/ 4868616 w 11584247"/>
              <a:gd name="connsiteY83" fmla="*/ 683240 h 851161"/>
              <a:gd name="connsiteX84" fmla="*/ 4806175 w 11584247"/>
              <a:gd name="connsiteY84" fmla="*/ 686507 h 851161"/>
              <a:gd name="connsiteX85" fmla="*/ 4791312 w 11584247"/>
              <a:gd name="connsiteY85" fmla="*/ 653788 h 851161"/>
              <a:gd name="connsiteX86" fmla="*/ 4724634 w 11584247"/>
              <a:gd name="connsiteY86" fmla="*/ 668150 h 851161"/>
              <a:gd name="connsiteX87" fmla="*/ 4623526 w 11584247"/>
              <a:gd name="connsiteY87" fmla="*/ 693607 h 851161"/>
              <a:gd name="connsiteX88" fmla="*/ 4565119 w 11584247"/>
              <a:gd name="connsiteY88" fmla="*/ 699644 h 851161"/>
              <a:gd name="connsiteX89" fmla="*/ 4405682 w 11584247"/>
              <a:gd name="connsiteY89" fmla="*/ 725524 h 851161"/>
              <a:gd name="connsiteX90" fmla="*/ 4238717 w 11584247"/>
              <a:gd name="connsiteY90" fmla="*/ 780637 h 851161"/>
              <a:gd name="connsiteX91" fmla="*/ 4020693 w 11584247"/>
              <a:gd name="connsiteY91" fmla="*/ 841422 h 851161"/>
              <a:gd name="connsiteX92" fmla="*/ 3998789 w 11584247"/>
              <a:gd name="connsiteY92" fmla="*/ 851161 h 851161"/>
              <a:gd name="connsiteX93" fmla="*/ 3968135 w 11584247"/>
              <a:gd name="connsiteY93" fmla="*/ 845925 h 851161"/>
              <a:gd name="connsiteX94" fmla="*/ 3845234 w 11584247"/>
              <a:gd name="connsiteY94" fmla="*/ 823068 h 851161"/>
              <a:gd name="connsiteX95" fmla="*/ 3748200 w 11584247"/>
              <a:gd name="connsiteY95" fmla="*/ 788335 h 851161"/>
              <a:gd name="connsiteX96" fmla="*/ 3665369 w 11584247"/>
              <a:gd name="connsiteY96" fmla="*/ 785906 h 851161"/>
              <a:gd name="connsiteX97" fmla="*/ 3434444 w 11584247"/>
              <a:gd name="connsiteY97" fmla="*/ 760907 h 851161"/>
              <a:gd name="connsiteX98" fmla="*/ 3298790 w 11584247"/>
              <a:gd name="connsiteY98" fmla="*/ 755716 h 851161"/>
              <a:gd name="connsiteX99" fmla="*/ 3044242 w 11584247"/>
              <a:gd name="connsiteY99" fmla="*/ 738181 h 851161"/>
              <a:gd name="connsiteX100" fmla="*/ 2975529 w 11584247"/>
              <a:gd name="connsiteY100" fmla="*/ 720730 h 851161"/>
              <a:gd name="connsiteX101" fmla="*/ 2868812 w 11584247"/>
              <a:gd name="connsiteY101" fmla="*/ 709829 h 851161"/>
              <a:gd name="connsiteX102" fmla="*/ 2836257 w 11584247"/>
              <a:gd name="connsiteY102" fmla="*/ 703641 h 851161"/>
              <a:gd name="connsiteX103" fmla="*/ 2504472 w 11584247"/>
              <a:gd name="connsiteY103" fmla="*/ 654196 h 851161"/>
              <a:gd name="connsiteX104" fmla="*/ 2323450 w 11584247"/>
              <a:gd name="connsiteY104" fmla="*/ 692063 h 851161"/>
              <a:gd name="connsiteX105" fmla="*/ 2047386 w 11584247"/>
              <a:gd name="connsiteY105" fmla="*/ 669854 h 851161"/>
              <a:gd name="connsiteX106" fmla="*/ 2014871 w 11584247"/>
              <a:gd name="connsiteY106" fmla="*/ 671556 h 851161"/>
              <a:gd name="connsiteX107" fmla="*/ 1961527 w 11584247"/>
              <a:gd name="connsiteY107" fmla="*/ 678730 h 851161"/>
              <a:gd name="connsiteX108" fmla="*/ 1878931 w 11584247"/>
              <a:gd name="connsiteY108" fmla="*/ 661482 h 851161"/>
              <a:gd name="connsiteX109" fmla="*/ 1713886 w 11584247"/>
              <a:gd name="connsiteY109" fmla="*/ 668713 h 851161"/>
              <a:gd name="connsiteX110" fmla="*/ 1434049 w 11584247"/>
              <a:gd name="connsiteY110" fmla="*/ 595668 h 851161"/>
              <a:gd name="connsiteX111" fmla="*/ 1177354 w 11584247"/>
              <a:gd name="connsiteY111" fmla="*/ 614359 h 851161"/>
              <a:gd name="connsiteX112" fmla="*/ 1088947 w 11584247"/>
              <a:gd name="connsiteY112" fmla="*/ 617056 h 851161"/>
              <a:gd name="connsiteX113" fmla="*/ 998946 w 11584247"/>
              <a:gd name="connsiteY113" fmla="*/ 688407 h 851161"/>
              <a:gd name="connsiteX114" fmla="*/ 775514 w 11584247"/>
              <a:gd name="connsiteY114" fmla="*/ 737451 h 851161"/>
              <a:gd name="connsiteX115" fmla="*/ 603494 w 11584247"/>
              <a:gd name="connsiteY115" fmla="*/ 710500 h 851161"/>
              <a:gd name="connsiteX116" fmla="*/ 564233 w 11584247"/>
              <a:gd name="connsiteY116" fmla="*/ 721324 h 851161"/>
              <a:gd name="connsiteX117" fmla="*/ 511527 w 11584247"/>
              <a:gd name="connsiteY117" fmla="*/ 744248 h 851161"/>
              <a:gd name="connsiteX118" fmla="*/ 337049 w 11584247"/>
              <a:gd name="connsiteY118" fmla="*/ 755307 h 851161"/>
              <a:gd name="connsiteX119" fmla="*/ 218766 w 11584247"/>
              <a:gd name="connsiteY119" fmla="*/ 732207 h 851161"/>
              <a:gd name="connsiteX120" fmla="*/ 104041 w 11584247"/>
              <a:gd name="connsiteY120" fmla="*/ 738210 h 851161"/>
              <a:gd name="connsiteX121" fmla="*/ 15455 w 11584247"/>
              <a:gd name="connsiteY121" fmla="*/ 751614 h 851161"/>
              <a:gd name="connsiteX122" fmla="*/ 0 w 11584247"/>
              <a:gd name="connsiteY122" fmla="*/ 741620 h 851161"/>
              <a:gd name="connsiteX123" fmla="*/ 0 w 11584247"/>
              <a:gd name="connsiteY12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83439 w 11584247"/>
              <a:gd name="connsiteY36" fmla="*/ 626299 h 851161"/>
              <a:gd name="connsiteX37" fmla="*/ 7721280 w 11584247"/>
              <a:gd name="connsiteY37" fmla="*/ 690417 h 851161"/>
              <a:gd name="connsiteX38" fmla="*/ 7713345 w 11584247"/>
              <a:gd name="connsiteY38" fmla="*/ 693363 h 851161"/>
              <a:gd name="connsiteX39" fmla="*/ 7691368 w 11584247"/>
              <a:gd name="connsiteY39" fmla="*/ 691272 h 851161"/>
              <a:gd name="connsiteX40" fmla="*/ 7683053 w 11584247"/>
              <a:gd name="connsiteY40" fmla="*/ 688814 h 851161"/>
              <a:gd name="connsiteX41" fmla="*/ 7670993 w 11584247"/>
              <a:gd name="connsiteY41" fmla="*/ 688775 h 851161"/>
              <a:gd name="connsiteX42" fmla="*/ 7670712 w 11584247"/>
              <a:gd name="connsiteY42" fmla="*/ 689306 h 851161"/>
              <a:gd name="connsiteX43" fmla="*/ 7659383 w 11584247"/>
              <a:gd name="connsiteY43" fmla="*/ 688227 h 851161"/>
              <a:gd name="connsiteX44" fmla="*/ 7603754 w 11584247"/>
              <a:gd name="connsiteY44" fmla="*/ 676226 h 851161"/>
              <a:gd name="connsiteX45" fmla="*/ 7532285 w 11584247"/>
              <a:gd name="connsiteY45" fmla="*/ 726440 h 851161"/>
              <a:gd name="connsiteX46" fmla="*/ 7502351 w 11584247"/>
              <a:gd name="connsiteY46" fmla="*/ 735020 h 851161"/>
              <a:gd name="connsiteX47" fmla="*/ 7486452 w 11584247"/>
              <a:gd name="connsiteY47" fmla="*/ 742445 h 851161"/>
              <a:gd name="connsiteX48" fmla="*/ 7485519 w 11584247"/>
              <a:gd name="connsiteY48" fmla="*/ 744742 h 851161"/>
              <a:gd name="connsiteX49" fmla="*/ 7432183 w 11584247"/>
              <a:gd name="connsiteY49" fmla="*/ 732969 h 851161"/>
              <a:gd name="connsiteX50" fmla="*/ 7425231 w 11584247"/>
              <a:gd name="connsiteY50" fmla="*/ 735688 h 851161"/>
              <a:gd name="connsiteX51" fmla="*/ 7390298 w 11584247"/>
              <a:gd name="connsiteY51" fmla="*/ 722535 h 851161"/>
              <a:gd name="connsiteX52" fmla="*/ 7372339 w 11584247"/>
              <a:gd name="connsiteY52" fmla="*/ 718662 h 851161"/>
              <a:gd name="connsiteX53" fmla="*/ 7367083 w 11584247"/>
              <a:gd name="connsiteY53" fmla="*/ 711540 h 851161"/>
              <a:gd name="connsiteX54" fmla="*/ 7340667 w 11584247"/>
              <a:gd name="connsiteY54" fmla="*/ 708883 h 851161"/>
              <a:gd name="connsiteX55" fmla="*/ 7337703 w 11584247"/>
              <a:gd name="connsiteY55" fmla="*/ 710851 h 851161"/>
              <a:gd name="connsiteX56" fmla="*/ 7315659 w 11584247"/>
              <a:gd name="connsiteY56" fmla="*/ 700203 h 851161"/>
              <a:gd name="connsiteX57" fmla="*/ 7296872 w 11584247"/>
              <a:gd name="connsiteY57" fmla="*/ 681057 h 851161"/>
              <a:gd name="connsiteX58" fmla="*/ 7073219 w 11584247"/>
              <a:gd name="connsiteY58" fmla="*/ 690480 h 851161"/>
              <a:gd name="connsiteX59" fmla="*/ 6877450 w 11584247"/>
              <a:gd name="connsiteY59" fmla="*/ 609704 h 851161"/>
              <a:gd name="connsiteX60" fmla="*/ 6756132 w 11584247"/>
              <a:gd name="connsiteY60" fmla="*/ 617104 h 851161"/>
              <a:gd name="connsiteX61" fmla="*/ 6414326 w 11584247"/>
              <a:gd name="connsiteY61" fmla="*/ 637792 h 851161"/>
              <a:gd name="connsiteX62" fmla="*/ 6337636 w 11584247"/>
              <a:gd name="connsiteY62" fmla="*/ 651977 h 851161"/>
              <a:gd name="connsiteX63" fmla="*/ 6268828 w 11584247"/>
              <a:gd name="connsiteY63" fmla="*/ 622080 h 851161"/>
              <a:gd name="connsiteX64" fmla="*/ 6241133 w 11584247"/>
              <a:gd name="connsiteY64" fmla="*/ 637096 h 851161"/>
              <a:gd name="connsiteX65" fmla="*/ 6236372 w 11584247"/>
              <a:gd name="connsiteY65" fmla="*/ 640150 h 851161"/>
              <a:gd name="connsiteX66" fmla="*/ 6217005 w 11584247"/>
              <a:gd name="connsiteY66" fmla="*/ 642256 h 851161"/>
              <a:gd name="connsiteX67" fmla="*/ 6211934 w 11584247"/>
              <a:gd name="connsiteY67" fmla="*/ 655497 h 851161"/>
              <a:gd name="connsiteX68" fmla="*/ 6183064 w 11584247"/>
              <a:gd name="connsiteY68" fmla="*/ 667728 h 851161"/>
              <a:gd name="connsiteX69" fmla="*/ 6147308 w 11584247"/>
              <a:gd name="connsiteY69" fmla="*/ 668073 h 851161"/>
              <a:gd name="connsiteX70" fmla="*/ 5977154 w 11584247"/>
              <a:gd name="connsiteY70" fmla="*/ 655579 h 851161"/>
              <a:gd name="connsiteX71" fmla="*/ 5875486 w 11584247"/>
              <a:gd name="connsiteY71" fmla="*/ 656164 h 851161"/>
              <a:gd name="connsiteX72" fmla="*/ 5837074 w 11584247"/>
              <a:gd name="connsiteY72" fmla="*/ 669047 h 851161"/>
              <a:gd name="connsiteX73" fmla="*/ 5783293 w 11584247"/>
              <a:gd name="connsiteY73" fmla="*/ 678526 h 851161"/>
              <a:gd name="connsiteX74" fmla="*/ 5673851 w 11584247"/>
              <a:gd name="connsiteY74" fmla="*/ 675677 h 851161"/>
              <a:gd name="connsiteX75" fmla="*/ 5467137 w 11584247"/>
              <a:gd name="connsiteY75" fmla="*/ 683142 h 851161"/>
              <a:gd name="connsiteX76" fmla="*/ 5459069 w 11584247"/>
              <a:gd name="connsiteY76" fmla="*/ 641319 h 851161"/>
              <a:gd name="connsiteX77" fmla="*/ 5365377 w 11584247"/>
              <a:gd name="connsiteY77" fmla="*/ 639724 h 851161"/>
              <a:gd name="connsiteX78" fmla="*/ 5168758 w 11584247"/>
              <a:gd name="connsiteY78" fmla="*/ 620360 h 851161"/>
              <a:gd name="connsiteX79" fmla="*/ 5043093 w 11584247"/>
              <a:gd name="connsiteY79" fmla="*/ 619043 h 851161"/>
              <a:gd name="connsiteX80" fmla="*/ 4998604 w 11584247"/>
              <a:gd name="connsiteY80" fmla="*/ 629087 h 851161"/>
              <a:gd name="connsiteX81" fmla="*/ 4924058 w 11584247"/>
              <a:gd name="connsiteY81" fmla="*/ 645263 h 851161"/>
              <a:gd name="connsiteX82" fmla="*/ 4868616 w 11584247"/>
              <a:gd name="connsiteY82" fmla="*/ 683240 h 851161"/>
              <a:gd name="connsiteX83" fmla="*/ 4806175 w 11584247"/>
              <a:gd name="connsiteY83" fmla="*/ 686507 h 851161"/>
              <a:gd name="connsiteX84" fmla="*/ 4791312 w 11584247"/>
              <a:gd name="connsiteY84" fmla="*/ 653788 h 851161"/>
              <a:gd name="connsiteX85" fmla="*/ 4724634 w 11584247"/>
              <a:gd name="connsiteY85" fmla="*/ 668150 h 851161"/>
              <a:gd name="connsiteX86" fmla="*/ 4623526 w 11584247"/>
              <a:gd name="connsiteY86" fmla="*/ 693607 h 851161"/>
              <a:gd name="connsiteX87" fmla="*/ 4565119 w 11584247"/>
              <a:gd name="connsiteY87" fmla="*/ 699644 h 851161"/>
              <a:gd name="connsiteX88" fmla="*/ 4405682 w 11584247"/>
              <a:gd name="connsiteY88" fmla="*/ 725524 h 851161"/>
              <a:gd name="connsiteX89" fmla="*/ 4238717 w 11584247"/>
              <a:gd name="connsiteY89" fmla="*/ 780637 h 851161"/>
              <a:gd name="connsiteX90" fmla="*/ 4020693 w 11584247"/>
              <a:gd name="connsiteY90" fmla="*/ 841422 h 851161"/>
              <a:gd name="connsiteX91" fmla="*/ 3998789 w 11584247"/>
              <a:gd name="connsiteY91" fmla="*/ 851161 h 851161"/>
              <a:gd name="connsiteX92" fmla="*/ 3968135 w 11584247"/>
              <a:gd name="connsiteY92" fmla="*/ 845925 h 851161"/>
              <a:gd name="connsiteX93" fmla="*/ 3845234 w 11584247"/>
              <a:gd name="connsiteY93" fmla="*/ 823068 h 851161"/>
              <a:gd name="connsiteX94" fmla="*/ 3748200 w 11584247"/>
              <a:gd name="connsiteY94" fmla="*/ 788335 h 851161"/>
              <a:gd name="connsiteX95" fmla="*/ 3665369 w 11584247"/>
              <a:gd name="connsiteY95" fmla="*/ 785906 h 851161"/>
              <a:gd name="connsiteX96" fmla="*/ 3434444 w 11584247"/>
              <a:gd name="connsiteY96" fmla="*/ 760907 h 851161"/>
              <a:gd name="connsiteX97" fmla="*/ 3298790 w 11584247"/>
              <a:gd name="connsiteY97" fmla="*/ 755716 h 851161"/>
              <a:gd name="connsiteX98" fmla="*/ 3044242 w 11584247"/>
              <a:gd name="connsiteY98" fmla="*/ 738181 h 851161"/>
              <a:gd name="connsiteX99" fmla="*/ 2975529 w 11584247"/>
              <a:gd name="connsiteY99" fmla="*/ 720730 h 851161"/>
              <a:gd name="connsiteX100" fmla="*/ 2868812 w 11584247"/>
              <a:gd name="connsiteY100" fmla="*/ 709829 h 851161"/>
              <a:gd name="connsiteX101" fmla="*/ 2836257 w 11584247"/>
              <a:gd name="connsiteY101" fmla="*/ 703641 h 851161"/>
              <a:gd name="connsiteX102" fmla="*/ 2504472 w 11584247"/>
              <a:gd name="connsiteY102" fmla="*/ 654196 h 851161"/>
              <a:gd name="connsiteX103" fmla="*/ 2323450 w 11584247"/>
              <a:gd name="connsiteY103" fmla="*/ 692063 h 851161"/>
              <a:gd name="connsiteX104" fmla="*/ 2047386 w 11584247"/>
              <a:gd name="connsiteY104" fmla="*/ 669854 h 851161"/>
              <a:gd name="connsiteX105" fmla="*/ 2014871 w 11584247"/>
              <a:gd name="connsiteY105" fmla="*/ 671556 h 851161"/>
              <a:gd name="connsiteX106" fmla="*/ 1961527 w 11584247"/>
              <a:gd name="connsiteY106" fmla="*/ 678730 h 851161"/>
              <a:gd name="connsiteX107" fmla="*/ 1878931 w 11584247"/>
              <a:gd name="connsiteY107" fmla="*/ 661482 h 851161"/>
              <a:gd name="connsiteX108" fmla="*/ 1713886 w 11584247"/>
              <a:gd name="connsiteY108" fmla="*/ 668713 h 851161"/>
              <a:gd name="connsiteX109" fmla="*/ 1434049 w 11584247"/>
              <a:gd name="connsiteY109" fmla="*/ 595668 h 851161"/>
              <a:gd name="connsiteX110" fmla="*/ 1177354 w 11584247"/>
              <a:gd name="connsiteY110" fmla="*/ 614359 h 851161"/>
              <a:gd name="connsiteX111" fmla="*/ 1088947 w 11584247"/>
              <a:gd name="connsiteY111" fmla="*/ 617056 h 851161"/>
              <a:gd name="connsiteX112" fmla="*/ 998946 w 11584247"/>
              <a:gd name="connsiteY112" fmla="*/ 688407 h 851161"/>
              <a:gd name="connsiteX113" fmla="*/ 775514 w 11584247"/>
              <a:gd name="connsiteY113" fmla="*/ 737451 h 851161"/>
              <a:gd name="connsiteX114" fmla="*/ 603494 w 11584247"/>
              <a:gd name="connsiteY114" fmla="*/ 710500 h 851161"/>
              <a:gd name="connsiteX115" fmla="*/ 564233 w 11584247"/>
              <a:gd name="connsiteY115" fmla="*/ 721324 h 851161"/>
              <a:gd name="connsiteX116" fmla="*/ 511527 w 11584247"/>
              <a:gd name="connsiteY116" fmla="*/ 744248 h 851161"/>
              <a:gd name="connsiteX117" fmla="*/ 337049 w 11584247"/>
              <a:gd name="connsiteY117" fmla="*/ 755307 h 851161"/>
              <a:gd name="connsiteX118" fmla="*/ 218766 w 11584247"/>
              <a:gd name="connsiteY118" fmla="*/ 732207 h 851161"/>
              <a:gd name="connsiteX119" fmla="*/ 104041 w 11584247"/>
              <a:gd name="connsiteY119" fmla="*/ 738210 h 851161"/>
              <a:gd name="connsiteX120" fmla="*/ 15455 w 11584247"/>
              <a:gd name="connsiteY120" fmla="*/ 751614 h 851161"/>
              <a:gd name="connsiteX121" fmla="*/ 0 w 11584247"/>
              <a:gd name="connsiteY121" fmla="*/ 741620 h 851161"/>
              <a:gd name="connsiteX122" fmla="*/ 0 w 11584247"/>
              <a:gd name="connsiteY12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83439 w 11584247"/>
              <a:gd name="connsiteY36" fmla="*/ 626299 h 851161"/>
              <a:gd name="connsiteX37" fmla="*/ 7721280 w 11584247"/>
              <a:gd name="connsiteY37" fmla="*/ 690417 h 851161"/>
              <a:gd name="connsiteX38" fmla="*/ 7713345 w 11584247"/>
              <a:gd name="connsiteY38" fmla="*/ 693363 h 851161"/>
              <a:gd name="connsiteX39" fmla="*/ 7691368 w 11584247"/>
              <a:gd name="connsiteY39" fmla="*/ 691272 h 851161"/>
              <a:gd name="connsiteX40" fmla="*/ 7683053 w 11584247"/>
              <a:gd name="connsiteY40" fmla="*/ 688814 h 851161"/>
              <a:gd name="connsiteX41" fmla="*/ 7670993 w 11584247"/>
              <a:gd name="connsiteY41" fmla="*/ 688775 h 851161"/>
              <a:gd name="connsiteX42" fmla="*/ 7670712 w 11584247"/>
              <a:gd name="connsiteY42" fmla="*/ 689306 h 851161"/>
              <a:gd name="connsiteX43" fmla="*/ 7659383 w 11584247"/>
              <a:gd name="connsiteY43" fmla="*/ 688227 h 851161"/>
              <a:gd name="connsiteX44" fmla="*/ 7603754 w 11584247"/>
              <a:gd name="connsiteY44" fmla="*/ 676226 h 851161"/>
              <a:gd name="connsiteX45" fmla="*/ 7532285 w 11584247"/>
              <a:gd name="connsiteY45" fmla="*/ 726440 h 851161"/>
              <a:gd name="connsiteX46" fmla="*/ 7502351 w 11584247"/>
              <a:gd name="connsiteY46" fmla="*/ 735020 h 851161"/>
              <a:gd name="connsiteX47" fmla="*/ 7486452 w 11584247"/>
              <a:gd name="connsiteY47" fmla="*/ 742445 h 851161"/>
              <a:gd name="connsiteX48" fmla="*/ 7432183 w 11584247"/>
              <a:gd name="connsiteY48" fmla="*/ 732969 h 851161"/>
              <a:gd name="connsiteX49" fmla="*/ 7425231 w 11584247"/>
              <a:gd name="connsiteY49" fmla="*/ 735688 h 851161"/>
              <a:gd name="connsiteX50" fmla="*/ 7390298 w 11584247"/>
              <a:gd name="connsiteY50" fmla="*/ 722535 h 851161"/>
              <a:gd name="connsiteX51" fmla="*/ 7372339 w 11584247"/>
              <a:gd name="connsiteY51" fmla="*/ 718662 h 851161"/>
              <a:gd name="connsiteX52" fmla="*/ 7367083 w 11584247"/>
              <a:gd name="connsiteY52" fmla="*/ 711540 h 851161"/>
              <a:gd name="connsiteX53" fmla="*/ 7340667 w 11584247"/>
              <a:gd name="connsiteY53" fmla="*/ 708883 h 851161"/>
              <a:gd name="connsiteX54" fmla="*/ 7337703 w 11584247"/>
              <a:gd name="connsiteY54" fmla="*/ 710851 h 851161"/>
              <a:gd name="connsiteX55" fmla="*/ 7315659 w 11584247"/>
              <a:gd name="connsiteY55" fmla="*/ 700203 h 851161"/>
              <a:gd name="connsiteX56" fmla="*/ 7296872 w 11584247"/>
              <a:gd name="connsiteY56" fmla="*/ 681057 h 851161"/>
              <a:gd name="connsiteX57" fmla="*/ 7073219 w 11584247"/>
              <a:gd name="connsiteY57" fmla="*/ 690480 h 851161"/>
              <a:gd name="connsiteX58" fmla="*/ 6877450 w 11584247"/>
              <a:gd name="connsiteY58" fmla="*/ 609704 h 851161"/>
              <a:gd name="connsiteX59" fmla="*/ 6756132 w 11584247"/>
              <a:gd name="connsiteY59" fmla="*/ 617104 h 851161"/>
              <a:gd name="connsiteX60" fmla="*/ 6414326 w 11584247"/>
              <a:gd name="connsiteY60" fmla="*/ 637792 h 851161"/>
              <a:gd name="connsiteX61" fmla="*/ 6337636 w 11584247"/>
              <a:gd name="connsiteY61" fmla="*/ 651977 h 851161"/>
              <a:gd name="connsiteX62" fmla="*/ 6268828 w 11584247"/>
              <a:gd name="connsiteY62" fmla="*/ 622080 h 851161"/>
              <a:gd name="connsiteX63" fmla="*/ 6241133 w 11584247"/>
              <a:gd name="connsiteY63" fmla="*/ 637096 h 851161"/>
              <a:gd name="connsiteX64" fmla="*/ 6236372 w 11584247"/>
              <a:gd name="connsiteY64" fmla="*/ 640150 h 851161"/>
              <a:gd name="connsiteX65" fmla="*/ 6217005 w 11584247"/>
              <a:gd name="connsiteY65" fmla="*/ 642256 h 851161"/>
              <a:gd name="connsiteX66" fmla="*/ 6211934 w 11584247"/>
              <a:gd name="connsiteY66" fmla="*/ 655497 h 851161"/>
              <a:gd name="connsiteX67" fmla="*/ 6183064 w 11584247"/>
              <a:gd name="connsiteY67" fmla="*/ 667728 h 851161"/>
              <a:gd name="connsiteX68" fmla="*/ 6147308 w 11584247"/>
              <a:gd name="connsiteY68" fmla="*/ 668073 h 851161"/>
              <a:gd name="connsiteX69" fmla="*/ 5977154 w 11584247"/>
              <a:gd name="connsiteY69" fmla="*/ 655579 h 851161"/>
              <a:gd name="connsiteX70" fmla="*/ 5875486 w 11584247"/>
              <a:gd name="connsiteY70" fmla="*/ 656164 h 851161"/>
              <a:gd name="connsiteX71" fmla="*/ 5837074 w 11584247"/>
              <a:gd name="connsiteY71" fmla="*/ 669047 h 851161"/>
              <a:gd name="connsiteX72" fmla="*/ 5783293 w 11584247"/>
              <a:gd name="connsiteY72" fmla="*/ 678526 h 851161"/>
              <a:gd name="connsiteX73" fmla="*/ 5673851 w 11584247"/>
              <a:gd name="connsiteY73" fmla="*/ 675677 h 851161"/>
              <a:gd name="connsiteX74" fmla="*/ 5467137 w 11584247"/>
              <a:gd name="connsiteY74" fmla="*/ 683142 h 851161"/>
              <a:gd name="connsiteX75" fmla="*/ 5459069 w 11584247"/>
              <a:gd name="connsiteY75" fmla="*/ 641319 h 851161"/>
              <a:gd name="connsiteX76" fmla="*/ 5365377 w 11584247"/>
              <a:gd name="connsiteY76" fmla="*/ 639724 h 851161"/>
              <a:gd name="connsiteX77" fmla="*/ 5168758 w 11584247"/>
              <a:gd name="connsiteY77" fmla="*/ 620360 h 851161"/>
              <a:gd name="connsiteX78" fmla="*/ 5043093 w 11584247"/>
              <a:gd name="connsiteY78" fmla="*/ 619043 h 851161"/>
              <a:gd name="connsiteX79" fmla="*/ 4998604 w 11584247"/>
              <a:gd name="connsiteY79" fmla="*/ 629087 h 851161"/>
              <a:gd name="connsiteX80" fmla="*/ 4924058 w 11584247"/>
              <a:gd name="connsiteY80" fmla="*/ 645263 h 851161"/>
              <a:gd name="connsiteX81" fmla="*/ 4868616 w 11584247"/>
              <a:gd name="connsiteY81" fmla="*/ 683240 h 851161"/>
              <a:gd name="connsiteX82" fmla="*/ 4806175 w 11584247"/>
              <a:gd name="connsiteY82" fmla="*/ 686507 h 851161"/>
              <a:gd name="connsiteX83" fmla="*/ 4791312 w 11584247"/>
              <a:gd name="connsiteY83" fmla="*/ 653788 h 851161"/>
              <a:gd name="connsiteX84" fmla="*/ 4724634 w 11584247"/>
              <a:gd name="connsiteY84" fmla="*/ 668150 h 851161"/>
              <a:gd name="connsiteX85" fmla="*/ 4623526 w 11584247"/>
              <a:gd name="connsiteY85" fmla="*/ 693607 h 851161"/>
              <a:gd name="connsiteX86" fmla="*/ 4565119 w 11584247"/>
              <a:gd name="connsiteY86" fmla="*/ 699644 h 851161"/>
              <a:gd name="connsiteX87" fmla="*/ 4405682 w 11584247"/>
              <a:gd name="connsiteY87" fmla="*/ 725524 h 851161"/>
              <a:gd name="connsiteX88" fmla="*/ 4238717 w 11584247"/>
              <a:gd name="connsiteY88" fmla="*/ 780637 h 851161"/>
              <a:gd name="connsiteX89" fmla="*/ 4020693 w 11584247"/>
              <a:gd name="connsiteY89" fmla="*/ 841422 h 851161"/>
              <a:gd name="connsiteX90" fmla="*/ 3998789 w 11584247"/>
              <a:gd name="connsiteY90" fmla="*/ 851161 h 851161"/>
              <a:gd name="connsiteX91" fmla="*/ 3968135 w 11584247"/>
              <a:gd name="connsiteY91" fmla="*/ 845925 h 851161"/>
              <a:gd name="connsiteX92" fmla="*/ 3845234 w 11584247"/>
              <a:gd name="connsiteY92" fmla="*/ 823068 h 851161"/>
              <a:gd name="connsiteX93" fmla="*/ 3748200 w 11584247"/>
              <a:gd name="connsiteY93" fmla="*/ 788335 h 851161"/>
              <a:gd name="connsiteX94" fmla="*/ 3665369 w 11584247"/>
              <a:gd name="connsiteY94" fmla="*/ 785906 h 851161"/>
              <a:gd name="connsiteX95" fmla="*/ 3434444 w 11584247"/>
              <a:gd name="connsiteY95" fmla="*/ 760907 h 851161"/>
              <a:gd name="connsiteX96" fmla="*/ 3298790 w 11584247"/>
              <a:gd name="connsiteY96" fmla="*/ 755716 h 851161"/>
              <a:gd name="connsiteX97" fmla="*/ 3044242 w 11584247"/>
              <a:gd name="connsiteY97" fmla="*/ 738181 h 851161"/>
              <a:gd name="connsiteX98" fmla="*/ 2975529 w 11584247"/>
              <a:gd name="connsiteY98" fmla="*/ 720730 h 851161"/>
              <a:gd name="connsiteX99" fmla="*/ 2868812 w 11584247"/>
              <a:gd name="connsiteY99" fmla="*/ 709829 h 851161"/>
              <a:gd name="connsiteX100" fmla="*/ 2836257 w 11584247"/>
              <a:gd name="connsiteY100" fmla="*/ 703641 h 851161"/>
              <a:gd name="connsiteX101" fmla="*/ 2504472 w 11584247"/>
              <a:gd name="connsiteY101" fmla="*/ 654196 h 851161"/>
              <a:gd name="connsiteX102" fmla="*/ 2323450 w 11584247"/>
              <a:gd name="connsiteY102" fmla="*/ 692063 h 851161"/>
              <a:gd name="connsiteX103" fmla="*/ 2047386 w 11584247"/>
              <a:gd name="connsiteY103" fmla="*/ 669854 h 851161"/>
              <a:gd name="connsiteX104" fmla="*/ 2014871 w 11584247"/>
              <a:gd name="connsiteY104" fmla="*/ 671556 h 851161"/>
              <a:gd name="connsiteX105" fmla="*/ 1961527 w 11584247"/>
              <a:gd name="connsiteY105" fmla="*/ 678730 h 851161"/>
              <a:gd name="connsiteX106" fmla="*/ 1878931 w 11584247"/>
              <a:gd name="connsiteY106" fmla="*/ 661482 h 851161"/>
              <a:gd name="connsiteX107" fmla="*/ 1713886 w 11584247"/>
              <a:gd name="connsiteY107" fmla="*/ 668713 h 851161"/>
              <a:gd name="connsiteX108" fmla="*/ 1434049 w 11584247"/>
              <a:gd name="connsiteY108" fmla="*/ 595668 h 851161"/>
              <a:gd name="connsiteX109" fmla="*/ 1177354 w 11584247"/>
              <a:gd name="connsiteY109" fmla="*/ 614359 h 851161"/>
              <a:gd name="connsiteX110" fmla="*/ 1088947 w 11584247"/>
              <a:gd name="connsiteY110" fmla="*/ 617056 h 851161"/>
              <a:gd name="connsiteX111" fmla="*/ 998946 w 11584247"/>
              <a:gd name="connsiteY111" fmla="*/ 688407 h 851161"/>
              <a:gd name="connsiteX112" fmla="*/ 775514 w 11584247"/>
              <a:gd name="connsiteY112" fmla="*/ 737451 h 851161"/>
              <a:gd name="connsiteX113" fmla="*/ 603494 w 11584247"/>
              <a:gd name="connsiteY113" fmla="*/ 710500 h 851161"/>
              <a:gd name="connsiteX114" fmla="*/ 564233 w 11584247"/>
              <a:gd name="connsiteY114" fmla="*/ 721324 h 851161"/>
              <a:gd name="connsiteX115" fmla="*/ 511527 w 11584247"/>
              <a:gd name="connsiteY115" fmla="*/ 744248 h 851161"/>
              <a:gd name="connsiteX116" fmla="*/ 337049 w 11584247"/>
              <a:gd name="connsiteY116" fmla="*/ 755307 h 851161"/>
              <a:gd name="connsiteX117" fmla="*/ 218766 w 11584247"/>
              <a:gd name="connsiteY117" fmla="*/ 732207 h 851161"/>
              <a:gd name="connsiteX118" fmla="*/ 104041 w 11584247"/>
              <a:gd name="connsiteY118" fmla="*/ 738210 h 851161"/>
              <a:gd name="connsiteX119" fmla="*/ 15455 w 11584247"/>
              <a:gd name="connsiteY119" fmla="*/ 751614 h 851161"/>
              <a:gd name="connsiteX120" fmla="*/ 0 w 11584247"/>
              <a:gd name="connsiteY120" fmla="*/ 741620 h 851161"/>
              <a:gd name="connsiteX121" fmla="*/ 0 w 11584247"/>
              <a:gd name="connsiteY12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83439 w 11584247"/>
              <a:gd name="connsiteY36" fmla="*/ 626299 h 851161"/>
              <a:gd name="connsiteX37" fmla="*/ 7721280 w 11584247"/>
              <a:gd name="connsiteY37" fmla="*/ 690417 h 851161"/>
              <a:gd name="connsiteX38" fmla="*/ 7691368 w 11584247"/>
              <a:gd name="connsiteY38" fmla="*/ 691272 h 851161"/>
              <a:gd name="connsiteX39" fmla="*/ 7683053 w 11584247"/>
              <a:gd name="connsiteY39" fmla="*/ 688814 h 851161"/>
              <a:gd name="connsiteX40" fmla="*/ 7670993 w 11584247"/>
              <a:gd name="connsiteY40" fmla="*/ 688775 h 851161"/>
              <a:gd name="connsiteX41" fmla="*/ 7670712 w 11584247"/>
              <a:gd name="connsiteY41" fmla="*/ 689306 h 851161"/>
              <a:gd name="connsiteX42" fmla="*/ 7659383 w 11584247"/>
              <a:gd name="connsiteY42" fmla="*/ 688227 h 851161"/>
              <a:gd name="connsiteX43" fmla="*/ 7603754 w 11584247"/>
              <a:gd name="connsiteY43" fmla="*/ 676226 h 851161"/>
              <a:gd name="connsiteX44" fmla="*/ 7532285 w 11584247"/>
              <a:gd name="connsiteY44" fmla="*/ 726440 h 851161"/>
              <a:gd name="connsiteX45" fmla="*/ 7502351 w 11584247"/>
              <a:gd name="connsiteY45" fmla="*/ 735020 h 851161"/>
              <a:gd name="connsiteX46" fmla="*/ 7486452 w 11584247"/>
              <a:gd name="connsiteY46" fmla="*/ 742445 h 851161"/>
              <a:gd name="connsiteX47" fmla="*/ 7432183 w 11584247"/>
              <a:gd name="connsiteY47" fmla="*/ 732969 h 851161"/>
              <a:gd name="connsiteX48" fmla="*/ 7425231 w 11584247"/>
              <a:gd name="connsiteY48" fmla="*/ 735688 h 851161"/>
              <a:gd name="connsiteX49" fmla="*/ 7390298 w 11584247"/>
              <a:gd name="connsiteY49" fmla="*/ 722535 h 851161"/>
              <a:gd name="connsiteX50" fmla="*/ 7372339 w 11584247"/>
              <a:gd name="connsiteY50" fmla="*/ 718662 h 851161"/>
              <a:gd name="connsiteX51" fmla="*/ 7367083 w 11584247"/>
              <a:gd name="connsiteY51" fmla="*/ 711540 h 851161"/>
              <a:gd name="connsiteX52" fmla="*/ 7340667 w 11584247"/>
              <a:gd name="connsiteY52" fmla="*/ 708883 h 851161"/>
              <a:gd name="connsiteX53" fmla="*/ 7337703 w 11584247"/>
              <a:gd name="connsiteY53" fmla="*/ 710851 h 851161"/>
              <a:gd name="connsiteX54" fmla="*/ 7315659 w 11584247"/>
              <a:gd name="connsiteY54" fmla="*/ 700203 h 851161"/>
              <a:gd name="connsiteX55" fmla="*/ 7296872 w 11584247"/>
              <a:gd name="connsiteY55" fmla="*/ 681057 h 851161"/>
              <a:gd name="connsiteX56" fmla="*/ 7073219 w 11584247"/>
              <a:gd name="connsiteY56" fmla="*/ 690480 h 851161"/>
              <a:gd name="connsiteX57" fmla="*/ 6877450 w 11584247"/>
              <a:gd name="connsiteY57" fmla="*/ 609704 h 851161"/>
              <a:gd name="connsiteX58" fmla="*/ 6756132 w 11584247"/>
              <a:gd name="connsiteY58" fmla="*/ 617104 h 851161"/>
              <a:gd name="connsiteX59" fmla="*/ 6414326 w 11584247"/>
              <a:gd name="connsiteY59" fmla="*/ 637792 h 851161"/>
              <a:gd name="connsiteX60" fmla="*/ 6337636 w 11584247"/>
              <a:gd name="connsiteY60" fmla="*/ 651977 h 851161"/>
              <a:gd name="connsiteX61" fmla="*/ 6268828 w 11584247"/>
              <a:gd name="connsiteY61" fmla="*/ 622080 h 851161"/>
              <a:gd name="connsiteX62" fmla="*/ 6241133 w 11584247"/>
              <a:gd name="connsiteY62" fmla="*/ 637096 h 851161"/>
              <a:gd name="connsiteX63" fmla="*/ 6236372 w 11584247"/>
              <a:gd name="connsiteY63" fmla="*/ 640150 h 851161"/>
              <a:gd name="connsiteX64" fmla="*/ 6217005 w 11584247"/>
              <a:gd name="connsiteY64" fmla="*/ 642256 h 851161"/>
              <a:gd name="connsiteX65" fmla="*/ 6211934 w 11584247"/>
              <a:gd name="connsiteY65" fmla="*/ 655497 h 851161"/>
              <a:gd name="connsiteX66" fmla="*/ 6183064 w 11584247"/>
              <a:gd name="connsiteY66" fmla="*/ 667728 h 851161"/>
              <a:gd name="connsiteX67" fmla="*/ 6147308 w 11584247"/>
              <a:gd name="connsiteY67" fmla="*/ 668073 h 851161"/>
              <a:gd name="connsiteX68" fmla="*/ 5977154 w 11584247"/>
              <a:gd name="connsiteY68" fmla="*/ 655579 h 851161"/>
              <a:gd name="connsiteX69" fmla="*/ 5875486 w 11584247"/>
              <a:gd name="connsiteY69" fmla="*/ 656164 h 851161"/>
              <a:gd name="connsiteX70" fmla="*/ 5837074 w 11584247"/>
              <a:gd name="connsiteY70" fmla="*/ 669047 h 851161"/>
              <a:gd name="connsiteX71" fmla="*/ 5783293 w 11584247"/>
              <a:gd name="connsiteY71" fmla="*/ 678526 h 851161"/>
              <a:gd name="connsiteX72" fmla="*/ 5673851 w 11584247"/>
              <a:gd name="connsiteY72" fmla="*/ 675677 h 851161"/>
              <a:gd name="connsiteX73" fmla="*/ 5467137 w 11584247"/>
              <a:gd name="connsiteY73" fmla="*/ 683142 h 851161"/>
              <a:gd name="connsiteX74" fmla="*/ 5459069 w 11584247"/>
              <a:gd name="connsiteY74" fmla="*/ 641319 h 851161"/>
              <a:gd name="connsiteX75" fmla="*/ 5365377 w 11584247"/>
              <a:gd name="connsiteY75" fmla="*/ 639724 h 851161"/>
              <a:gd name="connsiteX76" fmla="*/ 5168758 w 11584247"/>
              <a:gd name="connsiteY76" fmla="*/ 620360 h 851161"/>
              <a:gd name="connsiteX77" fmla="*/ 5043093 w 11584247"/>
              <a:gd name="connsiteY77" fmla="*/ 619043 h 851161"/>
              <a:gd name="connsiteX78" fmla="*/ 4998604 w 11584247"/>
              <a:gd name="connsiteY78" fmla="*/ 629087 h 851161"/>
              <a:gd name="connsiteX79" fmla="*/ 4924058 w 11584247"/>
              <a:gd name="connsiteY79" fmla="*/ 645263 h 851161"/>
              <a:gd name="connsiteX80" fmla="*/ 4868616 w 11584247"/>
              <a:gd name="connsiteY80" fmla="*/ 683240 h 851161"/>
              <a:gd name="connsiteX81" fmla="*/ 4806175 w 11584247"/>
              <a:gd name="connsiteY81" fmla="*/ 686507 h 851161"/>
              <a:gd name="connsiteX82" fmla="*/ 4791312 w 11584247"/>
              <a:gd name="connsiteY82" fmla="*/ 653788 h 851161"/>
              <a:gd name="connsiteX83" fmla="*/ 4724634 w 11584247"/>
              <a:gd name="connsiteY83" fmla="*/ 668150 h 851161"/>
              <a:gd name="connsiteX84" fmla="*/ 4623526 w 11584247"/>
              <a:gd name="connsiteY84" fmla="*/ 693607 h 851161"/>
              <a:gd name="connsiteX85" fmla="*/ 4565119 w 11584247"/>
              <a:gd name="connsiteY85" fmla="*/ 699644 h 851161"/>
              <a:gd name="connsiteX86" fmla="*/ 4405682 w 11584247"/>
              <a:gd name="connsiteY86" fmla="*/ 725524 h 851161"/>
              <a:gd name="connsiteX87" fmla="*/ 4238717 w 11584247"/>
              <a:gd name="connsiteY87" fmla="*/ 780637 h 851161"/>
              <a:gd name="connsiteX88" fmla="*/ 4020693 w 11584247"/>
              <a:gd name="connsiteY88" fmla="*/ 841422 h 851161"/>
              <a:gd name="connsiteX89" fmla="*/ 3998789 w 11584247"/>
              <a:gd name="connsiteY89" fmla="*/ 851161 h 851161"/>
              <a:gd name="connsiteX90" fmla="*/ 3968135 w 11584247"/>
              <a:gd name="connsiteY90" fmla="*/ 845925 h 851161"/>
              <a:gd name="connsiteX91" fmla="*/ 3845234 w 11584247"/>
              <a:gd name="connsiteY91" fmla="*/ 823068 h 851161"/>
              <a:gd name="connsiteX92" fmla="*/ 3748200 w 11584247"/>
              <a:gd name="connsiteY92" fmla="*/ 788335 h 851161"/>
              <a:gd name="connsiteX93" fmla="*/ 3665369 w 11584247"/>
              <a:gd name="connsiteY93" fmla="*/ 785906 h 851161"/>
              <a:gd name="connsiteX94" fmla="*/ 3434444 w 11584247"/>
              <a:gd name="connsiteY94" fmla="*/ 760907 h 851161"/>
              <a:gd name="connsiteX95" fmla="*/ 3298790 w 11584247"/>
              <a:gd name="connsiteY95" fmla="*/ 755716 h 851161"/>
              <a:gd name="connsiteX96" fmla="*/ 3044242 w 11584247"/>
              <a:gd name="connsiteY96" fmla="*/ 738181 h 851161"/>
              <a:gd name="connsiteX97" fmla="*/ 2975529 w 11584247"/>
              <a:gd name="connsiteY97" fmla="*/ 720730 h 851161"/>
              <a:gd name="connsiteX98" fmla="*/ 2868812 w 11584247"/>
              <a:gd name="connsiteY98" fmla="*/ 709829 h 851161"/>
              <a:gd name="connsiteX99" fmla="*/ 2836257 w 11584247"/>
              <a:gd name="connsiteY99" fmla="*/ 703641 h 851161"/>
              <a:gd name="connsiteX100" fmla="*/ 2504472 w 11584247"/>
              <a:gd name="connsiteY100" fmla="*/ 654196 h 851161"/>
              <a:gd name="connsiteX101" fmla="*/ 2323450 w 11584247"/>
              <a:gd name="connsiteY101" fmla="*/ 692063 h 851161"/>
              <a:gd name="connsiteX102" fmla="*/ 2047386 w 11584247"/>
              <a:gd name="connsiteY102" fmla="*/ 669854 h 851161"/>
              <a:gd name="connsiteX103" fmla="*/ 2014871 w 11584247"/>
              <a:gd name="connsiteY103" fmla="*/ 671556 h 851161"/>
              <a:gd name="connsiteX104" fmla="*/ 1961527 w 11584247"/>
              <a:gd name="connsiteY104" fmla="*/ 678730 h 851161"/>
              <a:gd name="connsiteX105" fmla="*/ 1878931 w 11584247"/>
              <a:gd name="connsiteY105" fmla="*/ 661482 h 851161"/>
              <a:gd name="connsiteX106" fmla="*/ 1713886 w 11584247"/>
              <a:gd name="connsiteY106" fmla="*/ 668713 h 851161"/>
              <a:gd name="connsiteX107" fmla="*/ 1434049 w 11584247"/>
              <a:gd name="connsiteY107" fmla="*/ 595668 h 851161"/>
              <a:gd name="connsiteX108" fmla="*/ 1177354 w 11584247"/>
              <a:gd name="connsiteY108" fmla="*/ 614359 h 851161"/>
              <a:gd name="connsiteX109" fmla="*/ 1088947 w 11584247"/>
              <a:gd name="connsiteY109" fmla="*/ 617056 h 851161"/>
              <a:gd name="connsiteX110" fmla="*/ 998946 w 11584247"/>
              <a:gd name="connsiteY110" fmla="*/ 688407 h 851161"/>
              <a:gd name="connsiteX111" fmla="*/ 775514 w 11584247"/>
              <a:gd name="connsiteY111" fmla="*/ 737451 h 851161"/>
              <a:gd name="connsiteX112" fmla="*/ 603494 w 11584247"/>
              <a:gd name="connsiteY112" fmla="*/ 710500 h 851161"/>
              <a:gd name="connsiteX113" fmla="*/ 564233 w 11584247"/>
              <a:gd name="connsiteY113" fmla="*/ 721324 h 851161"/>
              <a:gd name="connsiteX114" fmla="*/ 511527 w 11584247"/>
              <a:gd name="connsiteY114" fmla="*/ 744248 h 851161"/>
              <a:gd name="connsiteX115" fmla="*/ 337049 w 11584247"/>
              <a:gd name="connsiteY115" fmla="*/ 755307 h 851161"/>
              <a:gd name="connsiteX116" fmla="*/ 218766 w 11584247"/>
              <a:gd name="connsiteY116" fmla="*/ 732207 h 851161"/>
              <a:gd name="connsiteX117" fmla="*/ 104041 w 11584247"/>
              <a:gd name="connsiteY117" fmla="*/ 738210 h 851161"/>
              <a:gd name="connsiteX118" fmla="*/ 15455 w 11584247"/>
              <a:gd name="connsiteY118" fmla="*/ 751614 h 851161"/>
              <a:gd name="connsiteX119" fmla="*/ 0 w 11584247"/>
              <a:gd name="connsiteY119" fmla="*/ 741620 h 851161"/>
              <a:gd name="connsiteX120" fmla="*/ 0 w 11584247"/>
              <a:gd name="connsiteY120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96872 w 11584247"/>
              <a:gd name="connsiteY54" fmla="*/ 681057 h 851161"/>
              <a:gd name="connsiteX55" fmla="*/ 7073219 w 11584247"/>
              <a:gd name="connsiteY55" fmla="*/ 690480 h 851161"/>
              <a:gd name="connsiteX56" fmla="*/ 6877450 w 11584247"/>
              <a:gd name="connsiteY56" fmla="*/ 609704 h 851161"/>
              <a:gd name="connsiteX57" fmla="*/ 6756132 w 11584247"/>
              <a:gd name="connsiteY57" fmla="*/ 617104 h 851161"/>
              <a:gd name="connsiteX58" fmla="*/ 6414326 w 11584247"/>
              <a:gd name="connsiteY58" fmla="*/ 637792 h 851161"/>
              <a:gd name="connsiteX59" fmla="*/ 6337636 w 11584247"/>
              <a:gd name="connsiteY59" fmla="*/ 651977 h 851161"/>
              <a:gd name="connsiteX60" fmla="*/ 6268828 w 11584247"/>
              <a:gd name="connsiteY60" fmla="*/ 622080 h 851161"/>
              <a:gd name="connsiteX61" fmla="*/ 6241133 w 11584247"/>
              <a:gd name="connsiteY61" fmla="*/ 637096 h 851161"/>
              <a:gd name="connsiteX62" fmla="*/ 6236372 w 11584247"/>
              <a:gd name="connsiteY62" fmla="*/ 640150 h 851161"/>
              <a:gd name="connsiteX63" fmla="*/ 6217005 w 11584247"/>
              <a:gd name="connsiteY63" fmla="*/ 642256 h 851161"/>
              <a:gd name="connsiteX64" fmla="*/ 6211934 w 11584247"/>
              <a:gd name="connsiteY64" fmla="*/ 655497 h 851161"/>
              <a:gd name="connsiteX65" fmla="*/ 6183064 w 11584247"/>
              <a:gd name="connsiteY65" fmla="*/ 667728 h 851161"/>
              <a:gd name="connsiteX66" fmla="*/ 6147308 w 11584247"/>
              <a:gd name="connsiteY66" fmla="*/ 668073 h 851161"/>
              <a:gd name="connsiteX67" fmla="*/ 5977154 w 11584247"/>
              <a:gd name="connsiteY67" fmla="*/ 655579 h 851161"/>
              <a:gd name="connsiteX68" fmla="*/ 5875486 w 11584247"/>
              <a:gd name="connsiteY68" fmla="*/ 656164 h 851161"/>
              <a:gd name="connsiteX69" fmla="*/ 5837074 w 11584247"/>
              <a:gd name="connsiteY69" fmla="*/ 669047 h 851161"/>
              <a:gd name="connsiteX70" fmla="*/ 5783293 w 11584247"/>
              <a:gd name="connsiteY70" fmla="*/ 678526 h 851161"/>
              <a:gd name="connsiteX71" fmla="*/ 5673851 w 11584247"/>
              <a:gd name="connsiteY71" fmla="*/ 675677 h 851161"/>
              <a:gd name="connsiteX72" fmla="*/ 5467137 w 11584247"/>
              <a:gd name="connsiteY72" fmla="*/ 683142 h 851161"/>
              <a:gd name="connsiteX73" fmla="*/ 5459069 w 11584247"/>
              <a:gd name="connsiteY73" fmla="*/ 641319 h 851161"/>
              <a:gd name="connsiteX74" fmla="*/ 5365377 w 11584247"/>
              <a:gd name="connsiteY74" fmla="*/ 639724 h 851161"/>
              <a:gd name="connsiteX75" fmla="*/ 5168758 w 11584247"/>
              <a:gd name="connsiteY75" fmla="*/ 620360 h 851161"/>
              <a:gd name="connsiteX76" fmla="*/ 5043093 w 11584247"/>
              <a:gd name="connsiteY76" fmla="*/ 619043 h 851161"/>
              <a:gd name="connsiteX77" fmla="*/ 4998604 w 11584247"/>
              <a:gd name="connsiteY77" fmla="*/ 629087 h 851161"/>
              <a:gd name="connsiteX78" fmla="*/ 4924058 w 11584247"/>
              <a:gd name="connsiteY78" fmla="*/ 645263 h 851161"/>
              <a:gd name="connsiteX79" fmla="*/ 4868616 w 11584247"/>
              <a:gd name="connsiteY79" fmla="*/ 683240 h 851161"/>
              <a:gd name="connsiteX80" fmla="*/ 4806175 w 11584247"/>
              <a:gd name="connsiteY80" fmla="*/ 686507 h 851161"/>
              <a:gd name="connsiteX81" fmla="*/ 4791312 w 11584247"/>
              <a:gd name="connsiteY81" fmla="*/ 653788 h 851161"/>
              <a:gd name="connsiteX82" fmla="*/ 4724634 w 11584247"/>
              <a:gd name="connsiteY82" fmla="*/ 668150 h 851161"/>
              <a:gd name="connsiteX83" fmla="*/ 4623526 w 11584247"/>
              <a:gd name="connsiteY83" fmla="*/ 693607 h 851161"/>
              <a:gd name="connsiteX84" fmla="*/ 4565119 w 11584247"/>
              <a:gd name="connsiteY84" fmla="*/ 699644 h 851161"/>
              <a:gd name="connsiteX85" fmla="*/ 4405682 w 11584247"/>
              <a:gd name="connsiteY85" fmla="*/ 725524 h 851161"/>
              <a:gd name="connsiteX86" fmla="*/ 4238717 w 11584247"/>
              <a:gd name="connsiteY86" fmla="*/ 780637 h 851161"/>
              <a:gd name="connsiteX87" fmla="*/ 4020693 w 11584247"/>
              <a:gd name="connsiteY87" fmla="*/ 841422 h 851161"/>
              <a:gd name="connsiteX88" fmla="*/ 3998789 w 11584247"/>
              <a:gd name="connsiteY88" fmla="*/ 851161 h 851161"/>
              <a:gd name="connsiteX89" fmla="*/ 3968135 w 11584247"/>
              <a:gd name="connsiteY89" fmla="*/ 845925 h 851161"/>
              <a:gd name="connsiteX90" fmla="*/ 3845234 w 11584247"/>
              <a:gd name="connsiteY90" fmla="*/ 823068 h 851161"/>
              <a:gd name="connsiteX91" fmla="*/ 3748200 w 11584247"/>
              <a:gd name="connsiteY91" fmla="*/ 788335 h 851161"/>
              <a:gd name="connsiteX92" fmla="*/ 3665369 w 11584247"/>
              <a:gd name="connsiteY92" fmla="*/ 785906 h 851161"/>
              <a:gd name="connsiteX93" fmla="*/ 3434444 w 11584247"/>
              <a:gd name="connsiteY93" fmla="*/ 760907 h 851161"/>
              <a:gd name="connsiteX94" fmla="*/ 3298790 w 11584247"/>
              <a:gd name="connsiteY94" fmla="*/ 755716 h 851161"/>
              <a:gd name="connsiteX95" fmla="*/ 3044242 w 11584247"/>
              <a:gd name="connsiteY95" fmla="*/ 738181 h 851161"/>
              <a:gd name="connsiteX96" fmla="*/ 2975529 w 11584247"/>
              <a:gd name="connsiteY96" fmla="*/ 720730 h 851161"/>
              <a:gd name="connsiteX97" fmla="*/ 2868812 w 11584247"/>
              <a:gd name="connsiteY97" fmla="*/ 709829 h 851161"/>
              <a:gd name="connsiteX98" fmla="*/ 2836257 w 11584247"/>
              <a:gd name="connsiteY98" fmla="*/ 703641 h 851161"/>
              <a:gd name="connsiteX99" fmla="*/ 2504472 w 11584247"/>
              <a:gd name="connsiteY99" fmla="*/ 654196 h 851161"/>
              <a:gd name="connsiteX100" fmla="*/ 2323450 w 11584247"/>
              <a:gd name="connsiteY100" fmla="*/ 692063 h 851161"/>
              <a:gd name="connsiteX101" fmla="*/ 2047386 w 11584247"/>
              <a:gd name="connsiteY101" fmla="*/ 669854 h 851161"/>
              <a:gd name="connsiteX102" fmla="*/ 2014871 w 11584247"/>
              <a:gd name="connsiteY102" fmla="*/ 671556 h 851161"/>
              <a:gd name="connsiteX103" fmla="*/ 1961527 w 11584247"/>
              <a:gd name="connsiteY103" fmla="*/ 678730 h 851161"/>
              <a:gd name="connsiteX104" fmla="*/ 1878931 w 11584247"/>
              <a:gd name="connsiteY104" fmla="*/ 661482 h 851161"/>
              <a:gd name="connsiteX105" fmla="*/ 1713886 w 11584247"/>
              <a:gd name="connsiteY105" fmla="*/ 668713 h 851161"/>
              <a:gd name="connsiteX106" fmla="*/ 1434049 w 11584247"/>
              <a:gd name="connsiteY106" fmla="*/ 595668 h 851161"/>
              <a:gd name="connsiteX107" fmla="*/ 1177354 w 11584247"/>
              <a:gd name="connsiteY107" fmla="*/ 614359 h 851161"/>
              <a:gd name="connsiteX108" fmla="*/ 1088947 w 11584247"/>
              <a:gd name="connsiteY108" fmla="*/ 617056 h 851161"/>
              <a:gd name="connsiteX109" fmla="*/ 998946 w 11584247"/>
              <a:gd name="connsiteY109" fmla="*/ 688407 h 851161"/>
              <a:gd name="connsiteX110" fmla="*/ 775514 w 11584247"/>
              <a:gd name="connsiteY110" fmla="*/ 737451 h 851161"/>
              <a:gd name="connsiteX111" fmla="*/ 603494 w 11584247"/>
              <a:gd name="connsiteY111" fmla="*/ 710500 h 851161"/>
              <a:gd name="connsiteX112" fmla="*/ 564233 w 11584247"/>
              <a:gd name="connsiteY112" fmla="*/ 721324 h 851161"/>
              <a:gd name="connsiteX113" fmla="*/ 511527 w 11584247"/>
              <a:gd name="connsiteY113" fmla="*/ 744248 h 851161"/>
              <a:gd name="connsiteX114" fmla="*/ 337049 w 11584247"/>
              <a:gd name="connsiteY114" fmla="*/ 755307 h 851161"/>
              <a:gd name="connsiteX115" fmla="*/ 218766 w 11584247"/>
              <a:gd name="connsiteY115" fmla="*/ 732207 h 851161"/>
              <a:gd name="connsiteX116" fmla="*/ 104041 w 11584247"/>
              <a:gd name="connsiteY116" fmla="*/ 738210 h 851161"/>
              <a:gd name="connsiteX117" fmla="*/ 15455 w 11584247"/>
              <a:gd name="connsiteY117" fmla="*/ 751614 h 851161"/>
              <a:gd name="connsiteX118" fmla="*/ 0 w 11584247"/>
              <a:gd name="connsiteY118" fmla="*/ 741620 h 851161"/>
              <a:gd name="connsiteX119" fmla="*/ 0 w 11584247"/>
              <a:gd name="connsiteY119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96872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511527 w 11584247"/>
              <a:gd name="connsiteY112" fmla="*/ 744248 h 851161"/>
              <a:gd name="connsiteX113" fmla="*/ 337049 w 11584247"/>
              <a:gd name="connsiteY113" fmla="*/ 755307 h 851161"/>
              <a:gd name="connsiteX114" fmla="*/ 218766 w 11584247"/>
              <a:gd name="connsiteY114" fmla="*/ 732207 h 851161"/>
              <a:gd name="connsiteX115" fmla="*/ 104041 w 11584247"/>
              <a:gd name="connsiteY115" fmla="*/ 738210 h 851161"/>
              <a:gd name="connsiteX116" fmla="*/ 15455 w 11584247"/>
              <a:gd name="connsiteY116" fmla="*/ 751614 h 851161"/>
              <a:gd name="connsiteX117" fmla="*/ 0 w 11584247"/>
              <a:gd name="connsiteY117" fmla="*/ 741620 h 851161"/>
              <a:gd name="connsiteX118" fmla="*/ 0 w 11584247"/>
              <a:gd name="connsiteY11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24711 w 11584247"/>
              <a:gd name="connsiteY14" fmla="*/ 278771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511527 w 11584247"/>
              <a:gd name="connsiteY112" fmla="*/ 744248 h 851161"/>
              <a:gd name="connsiteX113" fmla="*/ 337049 w 11584247"/>
              <a:gd name="connsiteY113" fmla="*/ 755307 h 851161"/>
              <a:gd name="connsiteX114" fmla="*/ 218766 w 11584247"/>
              <a:gd name="connsiteY114" fmla="*/ 732207 h 851161"/>
              <a:gd name="connsiteX115" fmla="*/ 104041 w 11584247"/>
              <a:gd name="connsiteY115" fmla="*/ 738210 h 851161"/>
              <a:gd name="connsiteX116" fmla="*/ 15455 w 11584247"/>
              <a:gd name="connsiteY116" fmla="*/ 751614 h 851161"/>
              <a:gd name="connsiteX117" fmla="*/ 0 w 11584247"/>
              <a:gd name="connsiteY117" fmla="*/ 741620 h 851161"/>
              <a:gd name="connsiteX118" fmla="*/ 0 w 11584247"/>
              <a:gd name="connsiteY11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511527 w 11584247"/>
              <a:gd name="connsiteY112" fmla="*/ 744248 h 851161"/>
              <a:gd name="connsiteX113" fmla="*/ 337049 w 11584247"/>
              <a:gd name="connsiteY113" fmla="*/ 755307 h 851161"/>
              <a:gd name="connsiteX114" fmla="*/ 218766 w 11584247"/>
              <a:gd name="connsiteY114" fmla="*/ 732207 h 851161"/>
              <a:gd name="connsiteX115" fmla="*/ 104041 w 11584247"/>
              <a:gd name="connsiteY115" fmla="*/ 738210 h 851161"/>
              <a:gd name="connsiteX116" fmla="*/ 15455 w 11584247"/>
              <a:gd name="connsiteY116" fmla="*/ 751614 h 851161"/>
              <a:gd name="connsiteX117" fmla="*/ 0 w 11584247"/>
              <a:gd name="connsiteY117" fmla="*/ 741620 h 851161"/>
              <a:gd name="connsiteX118" fmla="*/ 0 w 11584247"/>
              <a:gd name="connsiteY11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511527 w 11584247"/>
              <a:gd name="connsiteY112" fmla="*/ 744248 h 851161"/>
              <a:gd name="connsiteX113" fmla="*/ 337049 w 11584247"/>
              <a:gd name="connsiteY113" fmla="*/ 755307 h 851161"/>
              <a:gd name="connsiteX114" fmla="*/ 218766 w 11584247"/>
              <a:gd name="connsiteY114" fmla="*/ 732207 h 851161"/>
              <a:gd name="connsiteX115" fmla="*/ 104041 w 11584247"/>
              <a:gd name="connsiteY115" fmla="*/ 738210 h 851161"/>
              <a:gd name="connsiteX116" fmla="*/ 15455 w 11584247"/>
              <a:gd name="connsiteY116" fmla="*/ 751614 h 851161"/>
              <a:gd name="connsiteX117" fmla="*/ 0 w 11584247"/>
              <a:gd name="connsiteY117" fmla="*/ 741620 h 851161"/>
              <a:gd name="connsiteX118" fmla="*/ 0 w 11584247"/>
              <a:gd name="connsiteY11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511527 w 11584247"/>
              <a:gd name="connsiteY112" fmla="*/ 744248 h 851161"/>
              <a:gd name="connsiteX113" fmla="*/ 337049 w 11584247"/>
              <a:gd name="connsiteY113" fmla="*/ 755307 h 851161"/>
              <a:gd name="connsiteX114" fmla="*/ 104041 w 11584247"/>
              <a:gd name="connsiteY114" fmla="*/ 738210 h 851161"/>
              <a:gd name="connsiteX115" fmla="*/ 15455 w 11584247"/>
              <a:gd name="connsiteY115" fmla="*/ 751614 h 851161"/>
              <a:gd name="connsiteX116" fmla="*/ 0 w 11584247"/>
              <a:gd name="connsiteY116" fmla="*/ 741620 h 851161"/>
              <a:gd name="connsiteX117" fmla="*/ 0 w 11584247"/>
              <a:gd name="connsiteY117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564233 w 11584247"/>
              <a:gd name="connsiteY111" fmla="*/ 721324 h 851161"/>
              <a:gd name="connsiteX112" fmla="*/ 460115 w 11584247"/>
              <a:gd name="connsiteY112" fmla="*/ 736903 h 851161"/>
              <a:gd name="connsiteX113" fmla="*/ 337049 w 11584247"/>
              <a:gd name="connsiteY113" fmla="*/ 755307 h 851161"/>
              <a:gd name="connsiteX114" fmla="*/ 104041 w 11584247"/>
              <a:gd name="connsiteY114" fmla="*/ 738210 h 851161"/>
              <a:gd name="connsiteX115" fmla="*/ 15455 w 11584247"/>
              <a:gd name="connsiteY115" fmla="*/ 751614 h 851161"/>
              <a:gd name="connsiteX116" fmla="*/ 0 w 11584247"/>
              <a:gd name="connsiteY116" fmla="*/ 741620 h 851161"/>
              <a:gd name="connsiteX117" fmla="*/ 0 w 11584247"/>
              <a:gd name="connsiteY117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37049 w 11584247"/>
              <a:gd name="connsiteY112" fmla="*/ 755307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44393 w 11584247"/>
              <a:gd name="connsiteY112" fmla="*/ 725929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44393 w 11584247"/>
              <a:gd name="connsiteY112" fmla="*/ 725929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44393 w 11584247"/>
              <a:gd name="connsiteY112" fmla="*/ 725929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44393 w 11584247"/>
              <a:gd name="connsiteY112" fmla="*/ 725929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63066 w 11584247"/>
              <a:gd name="connsiteY25" fmla="*/ 431598 h 851161"/>
              <a:gd name="connsiteX26" fmla="*/ 8805167 w 11584247"/>
              <a:gd name="connsiteY26" fmla="*/ 436877 h 851161"/>
              <a:gd name="connsiteX27" fmla="*/ 8593326 w 11584247"/>
              <a:gd name="connsiteY27" fmla="*/ 390816 h 851161"/>
              <a:gd name="connsiteX28" fmla="*/ 8480431 w 11584247"/>
              <a:gd name="connsiteY28" fmla="*/ 402916 h 851161"/>
              <a:gd name="connsiteX29" fmla="*/ 8441817 w 11584247"/>
              <a:gd name="connsiteY29" fmla="*/ 417619 h 851161"/>
              <a:gd name="connsiteX30" fmla="*/ 8377029 w 11584247"/>
              <a:gd name="connsiteY30" fmla="*/ 441608 h 851161"/>
              <a:gd name="connsiteX31" fmla="*/ 8259050 w 11584247"/>
              <a:gd name="connsiteY31" fmla="*/ 464220 h 851161"/>
              <a:gd name="connsiteX32" fmla="*/ 8201086 w 11584247"/>
              <a:gd name="connsiteY32" fmla="*/ 485570 h 851161"/>
              <a:gd name="connsiteX33" fmla="*/ 8113667 w 11584247"/>
              <a:gd name="connsiteY33" fmla="*/ 521596 h 851161"/>
              <a:gd name="connsiteX34" fmla="*/ 8062051 w 11584247"/>
              <a:gd name="connsiteY34" fmla="*/ 533812 h 851161"/>
              <a:gd name="connsiteX35" fmla="*/ 7922362 w 11584247"/>
              <a:gd name="connsiteY35" fmla="*/ 576478 h 851161"/>
              <a:gd name="connsiteX36" fmla="*/ 7721280 w 11584247"/>
              <a:gd name="connsiteY36" fmla="*/ 690417 h 851161"/>
              <a:gd name="connsiteX37" fmla="*/ 7691368 w 11584247"/>
              <a:gd name="connsiteY37" fmla="*/ 691272 h 851161"/>
              <a:gd name="connsiteX38" fmla="*/ 7683053 w 11584247"/>
              <a:gd name="connsiteY38" fmla="*/ 688814 h 851161"/>
              <a:gd name="connsiteX39" fmla="*/ 7670993 w 11584247"/>
              <a:gd name="connsiteY39" fmla="*/ 688775 h 851161"/>
              <a:gd name="connsiteX40" fmla="*/ 7670712 w 11584247"/>
              <a:gd name="connsiteY40" fmla="*/ 689306 h 851161"/>
              <a:gd name="connsiteX41" fmla="*/ 7659383 w 11584247"/>
              <a:gd name="connsiteY41" fmla="*/ 688227 h 851161"/>
              <a:gd name="connsiteX42" fmla="*/ 7603754 w 11584247"/>
              <a:gd name="connsiteY42" fmla="*/ 676226 h 851161"/>
              <a:gd name="connsiteX43" fmla="*/ 7532285 w 11584247"/>
              <a:gd name="connsiteY43" fmla="*/ 726440 h 851161"/>
              <a:gd name="connsiteX44" fmla="*/ 7502351 w 11584247"/>
              <a:gd name="connsiteY44" fmla="*/ 735020 h 851161"/>
              <a:gd name="connsiteX45" fmla="*/ 7486452 w 11584247"/>
              <a:gd name="connsiteY45" fmla="*/ 742445 h 851161"/>
              <a:gd name="connsiteX46" fmla="*/ 7432183 w 11584247"/>
              <a:gd name="connsiteY46" fmla="*/ 732969 h 851161"/>
              <a:gd name="connsiteX47" fmla="*/ 7425231 w 11584247"/>
              <a:gd name="connsiteY47" fmla="*/ 735688 h 851161"/>
              <a:gd name="connsiteX48" fmla="*/ 7390298 w 11584247"/>
              <a:gd name="connsiteY48" fmla="*/ 722535 h 851161"/>
              <a:gd name="connsiteX49" fmla="*/ 7372339 w 11584247"/>
              <a:gd name="connsiteY49" fmla="*/ 718662 h 851161"/>
              <a:gd name="connsiteX50" fmla="*/ 7367083 w 11584247"/>
              <a:gd name="connsiteY50" fmla="*/ 711540 h 851161"/>
              <a:gd name="connsiteX51" fmla="*/ 7340667 w 11584247"/>
              <a:gd name="connsiteY51" fmla="*/ 708883 h 851161"/>
              <a:gd name="connsiteX52" fmla="*/ 7337703 w 11584247"/>
              <a:gd name="connsiteY52" fmla="*/ 710851 h 851161"/>
              <a:gd name="connsiteX53" fmla="*/ 7315659 w 11584247"/>
              <a:gd name="connsiteY53" fmla="*/ 700203 h 851161"/>
              <a:gd name="connsiteX54" fmla="*/ 7267494 w 11584247"/>
              <a:gd name="connsiteY54" fmla="*/ 681057 h 851161"/>
              <a:gd name="connsiteX55" fmla="*/ 7073219 w 11584247"/>
              <a:gd name="connsiteY55" fmla="*/ 690480 h 851161"/>
              <a:gd name="connsiteX56" fmla="*/ 6756132 w 11584247"/>
              <a:gd name="connsiteY56" fmla="*/ 617104 h 851161"/>
              <a:gd name="connsiteX57" fmla="*/ 6414326 w 11584247"/>
              <a:gd name="connsiteY57" fmla="*/ 637792 h 851161"/>
              <a:gd name="connsiteX58" fmla="*/ 6337636 w 11584247"/>
              <a:gd name="connsiteY58" fmla="*/ 651977 h 851161"/>
              <a:gd name="connsiteX59" fmla="*/ 6268828 w 11584247"/>
              <a:gd name="connsiteY59" fmla="*/ 622080 h 851161"/>
              <a:gd name="connsiteX60" fmla="*/ 6241133 w 11584247"/>
              <a:gd name="connsiteY60" fmla="*/ 637096 h 851161"/>
              <a:gd name="connsiteX61" fmla="*/ 6236372 w 11584247"/>
              <a:gd name="connsiteY61" fmla="*/ 640150 h 851161"/>
              <a:gd name="connsiteX62" fmla="*/ 6217005 w 11584247"/>
              <a:gd name="connsiteY62" fmla="*/ 642256 h 851161"/>
              <a:gd name="connsiteX63" fmla="*/ 6211934 w 11584247"/>
              <a:gd name="connsiteY63" fmla="*/ 655497 h 851161"/>
              <a:gd name="connsiteX64" fmla="*/ 6183064 w 11584247"/>
              <a:gd name="connsiteY64" fmla="*/ 667728 h 851161"/>
              <a:gd name="connsiteX65" fmla="*/ 6147308 w 11584247"/>
              <a:gd name="connsiteY65" fmla="*/ 668073 h 851161"/>
              <a:gd name="connsiteX66" fmla="*/ 5977154 w 11584247"/>
              <a:gd name="connsiteY66" fmla="*/ 655579 h 851161"/>
              <a:gd name="connsiteX67" fmla="*/ 5875486 w 11584247"/>
              <a:gd name="connsiteY67" fmla="*/ 656164 h 851161"/>
              <a:gd name="connsiteX68" fmla="*/ 5837074 w 11584247"/>
              <a:gd name="connsiteY68" fmla="*/ 669047 h 851161"/>
              <a:gd name="connsiteX69" fmla="*/ 5783293 w 11584247"/>
              <a:gd name="connsiteY69" fmla="*/ 678526 h 851161"/>
              <a:gd name="connsiteX70" fmla="*/ 5673851 w 11584247"/>
              <a:gd name="connsiteY70" fmla="*/ 675677 h 851161"/>
              <a:gd name="connsiteX71" fmla="*/ 5467137 w 11584247"/>
              <a:gd name="connsiteY71" fmla="*/ 683142 h 851161"/>
              <a:gd name="connsiteX72" fmla="*/ 5459069 w 11584247"/>
              <a:gd name="connsiteY72" fmla="*/ 641319 h 851161"/>
              <a:gd name="connsiteX73" fmla="*/ 5365377 w 11584247"/>
              <a:gd name="connsiteY73" fmla="*/ 639724 h 851161"/>
              <a:gd name="connsiteX74" fmla="*/ 5168758 w 11584247"/>
              <a:gd name="connsiteY74" fmla="*/ 620360 h 851161"/>
              <a:gd name="connsiteX75" fmla="*/ 5043093 w 11584247"/>
              <a:gd name="connsiteY75" fmla="*/ 619043 h 851161"/>
              <a:gd name="connsiteX76" fmla="*/ 4998604 w 11584247"/>
              <a:gd name="connsiteY76" fmla="*/ 629087 h 851161"/>
              <a:gd name="connsiteX77" fmla="*/ 4924058 w 11584247"/>
              <a:gd name="connsiteY77" fmla="*/ 645263 h 851161"/>
              <a:gd name="connsiteX78" fmla="*/ 4868616 w 11584247"/>
              <a:gd name="connsiteY78" fmla="*/ 683240 h 851161"/>
              <a:gd name="connsiteX79" fmla="*/ 4806175 w 11584247"/>
              <a:gd name="connsiteY79" fmla="*/ 686507 h 851161"/>
              <a:gd name="connsiteX80" fmla="*/ 4791312 w 11584247"/>
              <a:gd name="connsiteY80" fmla="*/ 653788 h 851161"/>
              <a:gd name="connsiteX81" fmla="*/ 4724634 w 11584247"/>
              <a:gd name="connsiteY81" fmla="*/ 668150 h 851161"/>
              <a:gd name="connsiteX82" fmla="*/ 4623526 w 11584247"/>
              <a:gd name="connsiteY82" fmla="*/ 693607 h 851161"/>
              <a:gd name="connsiteX83" fmla="*/ 4565119 w 11584247"/>
              <a:gd name="connsiteY83" fmla="*/ 699644 h 851161"/>
              <a:gd name="connsiteX84" fmla="*/ 4405682 w 11584247"/>
              <a:gd name="connsiteY84" fmla="*/ 725524 h 851161"/>
              <a:gd name="connsiteX85" fmla="*/ 4238717 w 11584247"/>
              <a:gd name="connsiteY85" fmla="*/ 780637 h 851161"/>
              <a:gd name="connsiteX86" fmla="*/ 4020693 w 11584247"/>
              <a:gd name="connsiteY86" fmla="*/ 841422 h 851161"/>
              <a:gd name="connsiteX87" fmla="*/ 3998789 w 11584247"/>
              <a:gd name="connsiteY87" fmla="*/ 851161 h 851161"/>
              <a:gd name="connsiteX88" fmla="*/ 3968135 w 11584247"/>
              <a:gd name="connsiteY88" fmla="*/ 845925 h 851161"/>
              <a:gd name="connsiteX89" fmla="*/ 3845234 w 11584247"/>
              <a:gd name="connsiteY89" fmla="*/ 823068 h 851161"/>
              <a:gd name="connsiteX90" fmla="*/ 3748200 w 11584247"/>
              <a:gd name="connsiteY90" fmla="*/ 788335 h 851161"/>
              <a:gd name="connsiteX91" fmla="*/ 3665369 w 11584247"/>
              <a:gd name="connsiteY91" fmla="*/ 785906 h 851161"/>
              <a:gd name="connsiteX92" fmla="*/ 3434444 w 11584247"/>
              <a:gd name="connsiteY92" fmla="*/ 760907 h 851161"/>
              <a:gd name="connsiteX93" fmla="*/ 3298790 w 11584247"/>
              <a:gd name="connsiteY93" fmla="*/ 755716 h 851161"/>
              <a:gd name="connsiteX94" fmla="*/ 3044242 w 11584247"/>
              <a:gd name="connsiteY94" fmla="*/ 738181 h 851161"/>
              <a:gd name="connsiteX95" fmla="*/ 2975529 w 11584247"/>
              <a:gd name="connsiteY95" fmla="*/ 720730 h 851161"/>
              <a:gd name="connsiteX96" fmla="*/ 2868812 w 11584247"/>
              <a:gd name="connsiteY96" fmla="*/ 709829 h 851161"/>
              <a:gd name="connsiteX97" fmla="*/ 2836257 w 11584247"/>
              <a:gd name="connsiteY97" fmla="*/ 703641 h 851161"/>
              <a:gd name="connsiteX98" fmla="*/ 2504472 w 11584247"/>
              <a:gd name="connsiteY98" fmla="*/ 654196 h 851161"/>
              <a:gd name="connsiteX99" fmla="*/ 2323450 w 11584247"/>
              <a:gd name="connsiteY99" fmla="*/ 692063 h 851161"/>
              <a:gd name="connsiteX100" fmla="*/ 2047386 w 11584247"/>
              <a:gd name="connsiteY100" fmla="*/ 669854 h 851161"/>
              <a:gd name="connsiteX101" fmla="*/ 2014871 w 11584247"/>
              <a:gd name="connsiteY101" fmla="*/ 671556 h 851161"/>
              <a:gd name="connsiteX102" fmla="*/ 1961527 w 11584247"/>
              <a:gd name="connsiteY102" fmla="*/ 678730 h 851161"/>
              <a:gd name="connsiteX103" fmla="*/ 1878931 w 11584247"/>
              <a:gd name="connsiteY103" fmla="*/ 661482 h 851161"/>
              <a:gd name="connsiteX104" fmla="*/ 1713886 w 11584247"/>
              <a:gd name="connsiteY104" fmla="*/ 668713 h 851161"/>
              <a:gd name="connsiteX105" fmla="*/ 1434049 w 11584247"/>
              <a:gd name="connsiteY105" fmla="*/ 595668 h 851161"/>
              <a:gd name="connsiteX106" fmla="*/ 1177354 w 11584247"/>
              <a:gd name="connsiteY106" fmla="*/ 614359 h 851161"/>
              <a:gd name="connsiteX107" fmla="*/ 1088947 w 11584247"/>
              <a:gd name="connsiteY107" fmla="*/ 617056 h 851161"/>
              <a:gd name="connsiteX108" fmla="*/ 998946 w 11584247"/>
              <a:gd name="connsiteY108" fmla="*/ 688407 h 851161"/>
              <a:gd name="connsiteX109" fmla="*/ 775514 w 11584247"/>
              <a:gd name="connsiteY109" fmla="*/ 737451 h 851161"/>
              <a:gd name="connsiteX110" fmla="*/ 603494 w 11584247"/>
              <a:gd name="connsiteY110" fmla="*/ 710500 h 851161"/>
              <a:gd name="connsiteX111" fmla="*/ 460115 w 11584247"/>
              <a:gd name="connsiteY111" fmla="*/ 736903 h 851161"/>
              <a:gd name="connsiteX112" fmla="*/ 344393 w 11584247"/>
              <a:gd name="connsiteY112" fmla="*/ 725929 h 851161"/>
              <a:gd name="connsiteX113" fmla="*/ 104041 w 11584247"/>
              <a:gd name="connsiteY113" fmla="*/ 738210 h 851161"/>
              <a:gd name="connsiteX114" fmla="*/ 15455 w 11584247"/>
              <a:gd name="connsiteY114" fmla="*/ 751614 h 851161"/>
              <a:gd name="connsiteX115" fmla="*/ 0 w 11584247"/>
              <a:gd name="connsiteY115" fmla="*/ 741620 h 851161"/>
              <a:gd name="connsiteX116" fmla="*/ 0 w 11584247"/>
              <a:gd name="connsiteY116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3687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56132 w 11584247"/>
              <a:gd name="connsiteY55" fmla="*/ 617104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67137 w 11584247"/>
              <a:gd name="connsiteY70" fmla="*/ 683142 h 851161"/>
              <a:gd name="connsiteX71" fmla="*/ 5459069 w 11584247"/>
              <a:gd name="connsiteY71" fmla="*/ 641319 h 851161"/>
              <a:gd name="connsiteX72" fmla="*/ 5365377 w 11584247"/>
              <a:gd name="connsiteY72" fmla="*/ 639724 h 851161"/>
              <a:gd name="connsiteX73" fmla="*/ 5168758 w 11584247"/>
              <a:gd name="connsiteY73" fmla="*/ 620360 h 851161"/>
              <a:gd name="connsiteX74" fmla="*/ 5043093 w 11584247"/>
              <a:gd name="connsiteY74" fmla="*/ 619043 h 851161"/>
              <a:gd name="connsiteX75" fmla="*/ 4998604 w 11584247"/>
              <a:gd name="connsiteY75" fmla="*/ 629087 h 851161"/>
              <a:gd name="connsiteX76" fmla="*/ 4924058 w 11584247"/>
              <a:gd name="connsiteY76" fmla="*/ 645263 h 851161"/>
              <a:gd name="connsiteX77" fmla="*/ 4868616 w 11584247"/>
              <a:gd name="connsiteY77" fmla="*/ 683240 h 851161"/>
              <a:gd name="connsiteX78" fmla="*/ 4806175 w 11584247"/>
              <a:gd name="connsiteY78" fmla="*/ 686507 h 851161"/>
              <a:gd name="connsiteX79" fmla="*/ 4791312 w 11584247"/>
              <a:gd name="connsiteY79" fmla="*/ 653788 h 851161"/>
              <a:gd name="connsiteX80" fmla="*/ 4724634 w 11584247"/>
              <a:gd name="connsiteY80" fmla="*/ 668150 h 851161"/>
              <a:gd name="connsiteX81" fmla="*/ 4623526 w 11584247"/>
              <a:gd name="connsiteY81" fmla="*/ 693607 h 851161"/>
              <a:gd name="connsiteX82" fmla="*/ 4565119 w 11584247"/>
              <a:gd name="connsiteY82" fmla="*/ 699644 h 851161"/>
              <a:gd name="connsiteX83" fmla="*/ 4405682 w 11584247"/>
              <a:gd name="connsiteY83" fmla="*/ 725524 h 851161"/>
              <a:gd name="connsiteX84" fmla="*/ 4238717 w 11584247"/>
              <a:gd name="connsiteY84" fmla="*/ 780637 h 851161"/>
              <a:gd name="connsiteX85" fmla="*/ 4020693 w 11584247"/>
              <a:gd name="connsiteY85" fmla="*/ 841422 h 851161"/>
              <a:gd name="connsiteX86" fmla="*/ 3998789 w 11584247"/>
              <a:gd name="connsiteY86" fmla="*/ 851161 h 851161"/>
              <a:gd name="connsiteX87" fmla="*/ 3968135 w 11584247"/>
              <a:gd name="connsiteY87" fmla="*/ 845925 h 851161"/>
              <a:gd name="connsiteX88" fmla="*/ 3845234 w 11584247"/>
              <a:gd name="connsiteY88" fmla="*/ 823068 h 851161"/>
              <a:gd name="connsiteX89" fmla="*/ 3748200 w 11584247"/>
              <a:gd name="connsiteY89" fmla="*/ 788335 h 851161"/>
              <a:gd name="connsiteX90" fmla="*/ 3665369 w 11584247"/>
              <a:gd name="connsiteY90" fmla="*/ 785906 h 851161"/>
              <a:gd name="connsiteX91" fmla="*/ 3434444 w 11584247"/>
              <a:gd name="connsiteY91" fmla="*/ 760907 h 851161"/>
              <a:gd name="connsiteX92" fmla="*/ 3298790 w 11584247"/>
              <a:gd name="connsiteY92" fmla="*/ 755716 h 851161"/>
              <a:gd name="connsiteX93" fmla="*/ 3044242 w 11584247"/>
              <a:gd name="connsiteY93" fmla="*/ 738181 h 851161"/>
              <a:gd name="connsiteX94" fmla="*/ 2975529 w 11584247"/>
              <a:gd name="connsiteY94" fmla="*/ 720730 h 851161"/>
              <a:gd name="connsiteX95" fmla="*/ 2868812 w 11584247"/>
              <a:gd name="connsiteY95" fmla="*/ 709829 h 851161"/>
              <a:gd name="connsiteX96" fmla="*/ 2836257 w 11584247"/>
              <a:gd name="connsiteY96" fmla="*/ 703641 h 851161"/>
              <a:gd name="connsiteX97" fmla="*/ 2504472 w 11584247"/>
              <a:gd name="connsiteY97" fmla="*/ 654196 h 851161"/>
              <a:gd name="connsiteX98" fmla="*/ 2323450 w 11584247"/>
              <a:gd name="connsiteY98" fmla="*/ 692063 h 851161"/>
              <a:gd name="connsiteX99" fmla="*/ 2047386 w 11584247"/>
              <a:gd name="connsiteY99" fmla="*/ 669854 h 851161"/>
              <a:gd name="connsiteX100" fmla="*/ 2014871 w 11584247"/>
              <a:gd name="connsiteY100" fmla="*/ 671556 h 851161"/>
              <a:gd name="connsiteX101" fmla="*/ 1961527 w 11584247"/>
              <a:gd name="connsiteY101" fmla="*/ 678730 h 851161"/>
              <a:gd name="connsiteX102" fmla="*/ 1878931 w 11584247"/>
              <a:gd name="connsiteY102" fmla="*/ 661482 h 851161"/>
              <a:gd name="connsiteX103" fmla="*/ 1713886 w 11584247"/>
              <a:gd name="connsiteY103" fmla="*/ 668713 h 851161"/>
              <a:gd name="connsiteX104" fmla="*/ 1434049 w 11584247"/>
              <a:gd name="connsiteY104" fmla="*/ 595668 h 851161"/>
              <a:gd name="connsiteX105" fmla="*/ 1177354 w 11584247"/>
              <a:gd name="connsiteY105" fmla="*/ 614359 h 851161"/>
              <a:gd name="connsiteX106" fmla="*/ 1088947 w 11584247"/>
              <a:gd name="connsiteY106" fmla="*/ 617056 h 851161"/>
              <a:gd name="connsiteX107" fmla="*/ 998946 w 11584247"/>
              <a:gd name="connsiteY107" fmla="*/ 688407 h 851161"/>
              <a:gd name="connsiteX108" fmla="*/ 775514 w 11584247"/>
              <a:gd name="connsiteY108" fmla="*/ 737451 h 851161"/>
              <a:gd name="connsiteX109" fmla="*/ 603494 w 11584247"/>
              <a:gd name="connsiteY109" fmla="*/ 710500 h 851161"/>
              <a:gd name="connsiteX110" fmla="*/ 460115 w 11584247"/>
              <a:gd name="connsiteY110" fmla="*/ 736903 h 851161"/>
              <a:gd name="connsiteX111" fmla="*/ 344393 w 11584247"/>
              <a:gd name="connsiteY111" fmla="*/ 725929 h 851161"/>
              <a:gd name="connsiteX112" fmla="*/ 104041 w 11584247"/>
              <a:gd name="connsiteY112" fmla="*/ 738210 h 851161"/>
              <a:gd name="connsiteX113" fmla="*/ 15455 w 11584247"/>
              <a:gd name="connsiteY113" fmla="*/ 751614 h 851161"/>
              <a:gd name="connsiteX114" fmla="*/ 0 w 11584247"/>
              <a:gd name="connsiteY114" fmla="*/ 741620 h 851161"/>
              <a:gd name="connsiteX115" fmla="*/ 0 w 11584247"/>
              <a:gd name="connsiteY11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75958 w 11584247"/>
              <a:gd name="connsiteY2" fmla="*/ 7123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56132 w 11584247"/>
              <a:gd name="connsiteY55" fmla="*/ 617104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67137 w 11584247"/>
              <a:gd name="connsiteY70" fmla="*/ 683142 h 851161"/>
              <a:gd name="connsiteX71" fmla="*/ 5459069 w 11584247"/>
              <a:gd name="connsiteY71" fmla="*/ 641319 h 851161"/>
              <a:gd name="connsiteX72" fmla="*/ 5365377 w 11584247"/>
              <a:gd name="connsiteY72" fmla="*/ 639724 h 851161"/>
              <a:gd name="connsiteX73" fmla="*/ 5168758 w 11584247"/>
              <a:gd name="connsiteY73" fmla="*/ 620360 h 851161"/>
              <a:gd name="connsiteX74" fmla="*/ 5043093 w 11584247"/>
              <a:gd name="connsiteY74" fmla="*/ 619043 h 851161"/>
              <a:gd name="connsiteX75" fmla="*/ 4998604 w 11584247"/>
              <a:gd name="connsiteY75" fmla="*/ 629087 h 851161"/>
              <a:gd name="connsiteX76" fmla="*/ 4924058 w 11584247"/>
              <a:gd name="connsiteY76" fmla="*/ 645263 h 851161"/>
              <a:gd name="connsiteX77" fmla="*/ 4868616 w 11584247"/>
              <a:gd name="connsiteY77" fmla="*/ 683240 h 851161"/>
              <a:gd name="connsiteX78" fmla="*/ 4806175 w 11584247"/>
              <a:gd name="connsiteY78" fmla="*/ 686507 h 851161"/>
              <a:gd name="connsiteX79" fmla="*/ 4791312 w 11584247"/>
              <a:gd name="connsiteY79" fmla="*/ 653788 h 851161"/>
              <a:gd name="connsiteX80" fmla="*/ 4724634 w 11584247"/>
              <a:gd name="connsiteY80" fmla="*/ 668150 h 851161"/>
              <a:gd name="connsiteX81" fmla="*/ 4623526 w 11584247"/>
              <a:gd name="connsiteY81" fmla="*/ 693607 h 851161"/>
              <a:gd name="connsiteX82" fmla="*/ 4565119 w 11584247"/>
              <a:gd name="connsiteY82" fmla="*/ 699644 h 851161"/>
              <a:gd name="connsiteX83" fmla="*/ 4405682 w 11584247"/>
              <a:gd name="connsiteY83" fmla="*/ 725524 h 851161"/>
              <a:gd name="connsiteX84" fmla="*/ 4238717 w 11584247"/>
              <a:gd name="connsiteY84" fmla="*/ 780637 h 851161"/>
              <a:gd name="connsiteX85" fmla="*/ 4020693 w 11584247"/>
              <a:gd name="connsiteY85" fmla="*/ 841422 h 851161"/>
              <a:gd name="connsiteX86" fmla="*/ 3998789 w 11584247"/>
              <a:gd name="connsiteY86" fmla="*/ 851161 h 851161"/>
              <a:gd name="connsiteX87" fmla="*/ 3968135 w 11584247"/>
              <a:gd name="connsiteY87" fmla="*/ 845925 h 851161"/>
              <a:gd name="connsiteX88" fmla="*/ 3845234 w 11584247"/>
              <a:gd name="connsiteY88" fmla="*/ 823068 h 851161"/>
              <a:gd name="connsiteX89" fmla="*/ 3748200 w 11584247"/>
              <a:gd name="connsiteY89" fmla="*/ 788335 h 851161"/>
              <a:gd name="connsiteX90" fmla="*/ 3665369 w 11584247"/>
              <a:gd name="connsiteY90" fmla="*/ 785906 h 851161"/>
              <a:gd name="connsiteX91" fmla="*/ 3434444 w 11584247"/>
              <a:gd name="connsiteY91" fmla="*/ 760907 h 851161"/>
              <a:gd name="connsiteX92" fmla="*/ 3298790 w 11584247"/>
              <a:gd name="connsiteY92" fmla="*/ 755716 h 851161"/>
              <a:gd name="connsiteX93" fmla="*/ 3044242 w 11584247"/>
              <a:gd name="connsiteY93" fmla="*/ 738181 h 851161"/>
              <a:gd name="connsiteX94" fmla="*/ 2975529 w 11584247"/>
              <a:gd name="connsiteY94" fmla="*/ 720730 h 851161"/>
              <a:gd name="connsiteX95" fmla="*/ 2868812 w 11584247"/>
              <a:gd name="connsiteY95" fmla="*/ 709829 h 851161"/>
              <a:gd name="connsiteX96" fmla="*/ 2836257 w 11584247"/>
              <a:gd name="connsiteY96" fmla="*/ 703641 h 851161"/>
              <a:gd name="connsiteX97" fmla="*/ 2504472 w 11584247"/>
              <a:gd name="connsiteY97" fmla="*/ 654196 h 851161"/>
              <a:gd name="connsiteX98" fmla="*/ 2323450 w 11584247"/>
              <a:gd name="connsiteY98" fmla="*/ 692063 h 851161"/>
              <a:gd name="connsiteX99" fmla="*/ 2047386 w 11584247"/>
              <a:gd name="connsiteY99" fmla="*/ 669854 h 851161"/>
              <a:gd name="connsiteX100" fmla="*/ 2014871 w 11584247"/>
              <a:gd name="connsiteY100" fmla="*/ 671556 h 851161"/>
              <a:gd name="connsiteX101" fmla="*/ 1961527 w 11584247"/>
              <a:gd name="connsiteY101" fmla="*/ 678730 h 851161"/>
              <a:gd name="connsiteX102" fmla="*/ 1878931 w 11584247"/>
              <a:gd name="connsiteY102" fmla="*/ 661482 h 851161"/>
              <a:gd name="connsiteX103" fmla="*/ 1713886 w 11584247"/>
              <a:gd name="connsiteY103" fmla="*/ 668713 h 851161"/>
              <a:gd name="connsiteX104" fmla="*/ 1434049 w 11584247"/>
              <a:gd name="connsiteY104" fmla="*/ 595668 h 851161"/>
              <a:gd name="connsiteX105" fmla="*/ 1177354 w 11584247"/>
              <a:gd name="connsiteY105" fmla="*/ 614359 h 851161"/>
              <a:gd name="connsiteX106" fmla="*/ 1088947 w 11584247"/>
              <a:gd name="connsiteY106" fmla="*/ 617056 h 851161"/>
              <a:gd name="connsiteX107" fmla="*/ 998946 w 11584247"/>
              <a:gd name="connsiteY107" fmla="*/ 688407 h 851161"/>
              <a:gd name="connsiteX108" fmla="*/ 775514 w 11584247"/>
              <a:gd name="connsiteY108" fmla="*/ 737451 h 851161"/>
              <a:gd name="connsiteX109" fmla="*/ 603494 w 11584247"/>
              <a:gd name="connsiteY109" fmla="*/ 710500 h 851161"/>
              <a:gd name="connsiteX110" fmla="*/ 460115 w 11584247"/>
              <a:gd name="connsiteY110" fmla="*/ 736903 h 851161"/>
              <a:gd name="connsiteX111" fmla="*/ 344393 w 11584247"/>
              <a:gd name="connsiteY111" fmla="*/ 725929 h 851161"/>
              <a:gd name="connsiteX112" fmla="*/ 104041 w 11584247"/>
              <a:gd name="connsiteY112" fmla="*/ 738210 h 851161"/>
              <a:gd name="connsiteX113" fmla="*/ 15455 w 11584247"/>
              <a:gd name="connsiteY113" fmla="*/ 751614 h 851161"/>
              <a:gd name="connsiteX114" fmla="*/ 0 w 11584247"/>
              <a:gd name="connsiteY114" fmla="*/ 741620 h 851161"/>
              <a:gd name="connsiteX115" fmla="*/ 0 w 11584247"/>
              <a:gd name="connsiteY11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56132 w 11584247"/>
              <a:gd name="connsiteY55" fmla="*/ 617104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67137 w 11584247"/>
              <a:gd name="connsiteY70" fmla="*/ 683142 h 851161"/>
              <a:gd name="connsiteX71" fmla="*/ 5459069 w 11584247"/>
              <a:gd name="connsiteY71" fmla="*/ 641319 h 851161"/>
              <a:gd name="connsiteX72" fmla="*/ 5365377 w 11584247"/>
              <a:gd name="connsiteY72" fmla="*/ 639724 h 851161"/>
              <a:gd name="connsiteX73" fmla="*/ 5168758 w 11584247"/>
              <a:gd name="connsiteY73" fmla="*/ 620360 h 851161"/>
              <a:gd name="connsiteX74" fmla="*/ 5043093 w 11584247"/>
              <a:gd name="connsiteY74" fmla="*/ 619043 h 851161"/>
              <a:gd name="connsiteX75" fmla="*/ 4998604 w 11584247"/>
              <a:gd name="connsiteY75" fmla="*/ 629087 h 851161"/>
              <a:gd name="connsiteX76" fmla="*/ 4924058 w 11584247"/>
              <a:gd name="connsiteY76" fmla="*/ 645263 h 851161"/>
              <a:gd name="connsiteX77" fmla="*/ 4868616 w 11584247"/>
              <a:gd name="connsiteY77" fmla="*/ 683240 h 851161"/>
              <a:gd name="connsiteX78" fmla="*/ 4806175 w 11584247"/>
              <a:gd name="connsiteY78" fmla="*/ 686507 h 851161"/>
              <a:gd name="connsiteX79" fmla="*/ 4791312 w 11584247"/>
              <a:gd name="connsiteY79" fmla="*/ 653788 h 851161"/>
              <a:gd name="connsiteX80" fmla="*/ 4724634 w 11584247"/>
              <a:gd name="connsiteY80" fmla="*/ 668150 h 851161"/>
              <a:gd name="connsiteX81" fmla="*/ 4623526 w 11584247"/>
              <a:gd name="connsiteY81" fmla="*/ 693607 h 851161"/>
              <a:gd name="connsiteX82" fmla="*/ 4565119 w 11584247"/>
              <a:gd name="connsiteY82" fmla="*/ 699644 h 851161"/>
              <a:gd name="connsiteX83" fmla="*/ 4405682 w 11584247"/>
              <a:gd name="connsiteY83" fmla="*/ 725524 h 851161"/>
              <a:gd name="connsiteX84" fmla="*/ 4238717 w 11584247"/>
              <a:gd name="connsiteY84" fmla="*/ 780637 h 851161"/>
              <a:gd name="connsiteX85" fmla="*/ 4020693 w 11584247"/>
              <a:gd name="connsiteY85" fmla="*/ 841422 h 851161"/>
              <a:gd name="connsiteX86" fmla="*/ 3998789 w 11584247"/>
              <a:gd name="connsiteY86" fmla="*/ 851161 h 851161"/>
              <a:gd name="connsiteX87" fmla="*/ 3968135 w 11584247"/>
              <a:gd name="connsiteY87" fmla="*/ 845925 h 851161"/>
              <a:gd name="connsiteX88" fmla="*/ 3845234 w 11584247"/>
              <a:gd name="connsiteY88" fmla="*/ 823068 h 851161"/>
              <a:gd name="connsiteX89" fmla="*/ 3748200 w 11584247"/>
              <a:gd name="connsiteY89" fmla="*/ 788335 h 851161"/>
              <a:gd name="connsiteX90" fmla="*/ 3665369 w 11584247"/>
              <a:gd name="connsiteY90" fmla="*/ 785906 h 851161"/>
              <a:gd name="connsiteX91" fmla="*/ 3434444 w 11584247"/>
              <a:gd name="connsiteY91" fmla="*/ 760907 h 851161"/>
              <a:gd name="connsiteX92" fmla="*/ 3298790 w 11584247"/>
              <a:gd name="connsiteY92" fmla="*/ 755716 h 851161"/>
              <a:gd name="connsiteX93" fmla="*/ 3044242 w 11584247"/>
              <a:gd name="connsiteY93" fmla="*/ 738181 h 851161"/>
              <a:gd name="connsiteX94" fmla="*/ 2975529 w 11584247"/>
              <a:gd name="connsiteY94" fmla="*/ 720730 h 851161"/>
              <a:gd name="connsiteX95" fmla="*/ 2868812 w 11584247"/>
              <a:gd name="connsiteY95" fmla="*/ 709829 h 851161"/>
              <a:gd name="connsiteX96" fmla="*/ 2836257 w 11584247"/>
              <a:gd name="connsiteY96" fmla="*/ 703641 h 851161"/>
              <a:gd name="connsiteX97" fmla="*/ 2504472 w 11584247"/>
              <a:gd name="connsiteY97" fmla="*/ 654196 h 851161"/>
              <a:gd name="connsiteX98" fmla="*/ 2323450 w 11584247"/>
              <a:gd name="connsiteY98" fmla="*/ 692063 h 851161"/>
              <a:gd name="connsiteX99" fmla="*/ 2047386 w 11584247"/>
              <a:gd name="connsiteY99" fmla="*/ 669854 h 851161"/>
              <a:gd name="connsiteX100" fmla="*/ 2014871 w 11584247"/>
              <a:gd name="connsiteY100" fmla="*/ 671556 h 851161"/>
              <a:gd name="connsiteX101" fmla="*/ 1961527 w 11584247"/>
              <a:gd name="connsiteY101" fmla="*/ 678730 h 851161"/>
              <a:gd name="connsiteX102" fmla="*/ 1878931 w 11584247"/>
              <a:gd name="connsiteY102" fmla="*/ 661482 h 851161"/>
              <a:gd name="connsiteX103" fmla="*/ 1713886 w 11584247"/>
              <a:gd name="connsiteY103" fmla="*/ 668713 h 851161"/>
              <a:gd name="connsiteX104" fmla="*/ 1434049 w 11584247"/>
              <a:gd name="connsiteY104" fmla="*/ 595668 h 851161"/>
              <a:gd name="connsiteX105" fmla="*/ 1177354 w 11584247"/>
              <a:gd name="connsiteY105" fmla="*/ 614359 h 851161"/>
              <a:gd name="connsiteX106" fmla="*/ 1088947 w 11584247"/>
              <a:gd name="connsiteY106" fmla="*/ 617056 h 851161"/>
              <a:gd name="connsiteX107" fmla="*/ 998946 w 11584247"/>
              <a:gd name="connsiteY107" fmla="*/ 688407 h 851161"/>
              <a:gd name="connsiteX108" fmla="*/ 775514 w 11584247"/>
              <a:gd name="connsiteY108" fmla="*/ 737451 h 851161"/>
              <a:gd name="connsiteX109" fmla="*/ 603494 w 11584247"/>
              <a:gd name="connsiteY109" fmla="*/ 710500 h 851161"/>
              <a:gd name="connsiteX110" fmla="*/ 460115 w 11584247"/>
              <a:gd name="connsiteY110" fmla="*/ 736903 h 851161"/>
              <a:gd name="connsiteX111" fmla="*/ 344393 w 11584247"/>
              <a:gd name="connsiteY111" fmla="*/ 725929 h 851161"/>
              <a:gd name="connsiteX112" fmla="*/ 104041 w 11584247"/>
              <a:gd name="connsiteY112" fmla="*/ 738210 h 851161"/>
              <a:gd name="connsiteX113" fmla="*/ 15455 w 11584247"/>
              <a:gd name="connsiteY113" fmla="*/ 751614 h 851161"/>
              <a:gd name="connsiteX114" fmla="*/ 0 w 11584247"/>
              <a:gd name="connsiteY114" fmla="*/ 741620 h 851161"/>
              <a:gd name="connsiteX115" fmla="*/ 0 w 11584247"/>
              <a:gd name="connsiteY11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67137 w 11584247"/>
              <a:gd name="connsiteY70" fmla="*/ 683142 h 851161"/>
              <a:gd name="connsiteX71" fmla="*/ 5459069 w 11584247"/>
              <a:gd name="connsiteY71" fmla="*/ 641319 h 851161"/>
              <a:gd name="connsiteX72" fmla="*/ 5365377 w 11584247"/>
              <a:gd name="connsiteY72" fmla="*/ 639724 h 851161"/>
              <a:gd name="connsiteX73" fmla="*/ 5168758 w 11584247"/>
              <a:gd name="connsiteY73" fmla="*/ 620360 h 851161"/>
              <a:gd name="connsiteX74" fmla="*/ 5043093 w 11584247"/>
              <a:gd name="connsiteY74" fmla="*/ 619043 h 851161"/>
              <a:gd name="connsiteX75" fmla="*/ 4998604 w 11584247"/>
              <a:gd name="connsiteY75" fmla="*/ 629087 h 851161"/>
              <a:gd name="connsiteX76" fmla="*/ 4924058 w 11584247"/>
              <a:gd name="connsiteY76" fmla="*/ 645263 h 851161"/>
              <a:gd name="connsiteX77" fmla="*/ 4868616 w 11584247"/>
              <a:gd name="connsiteY77" fmla="*/ 683240 h 851161"/>
              <a:gd name="connsiteX78" fmla="*/ 4806175 w 11584247"/>
              <a:gd name="connsiteY78" fmla="*/ 686507 h 851161"/>
              <a:gd name="connsiteX79" fmla="*/ 4791312 w 11584247"/>
              <a:gd name="connsiteY79" fmla="*/ 653788 h 851161"/>
              <a:gd name="connsiteX80" fmla="*/ 4724634 w 11584247"/>
              <a:gd name="connsiteY80" fmla="*/ 668150 h 851161"/>
              <a:gd name="connsiteX81" fmla="*/ 4623526 w 11584247"/>
              <a:gd name="connsiteY81" fmla="*/ 693607 h 851161"/>
              <a:gd name="connsiteX82" fmla="*/ 4565119 w 11584247"/>
              <a:gd name="connsiteY82" fmla="*/ 699644 h 851161"/>
              <a:gd name="connsiteX83" fmla="*/ 4405682 w 11584247"/>
              <a:gd name="connsiteY83" fmla="*/ 725524 h 851161"/>
              <a:gd name="connsiteX84" fmla="*/ 4238717 w 11584247"/>
              <a:gd name="connsiteY84" fmla="*/ 780637 h 851161"/>
              <a:gd name="connsiteX85" fmla="*/ 4020693 w 11584247"/>
              <a:gd name="connsiteY85" fmla="*/ 841422 h 851161"/>
              <a:gd name="connsiteX86" fmla="*/ 3998789 w 11584247"/>
              <a:gd name="connsiteY86" fmla="*/ 851161 h 851161"/>
              <a:gd name="connsiteX87" fmla="*/ 3968135 w 11584247"/>
              <a:gd name="connsiteY87" fmla="*/ 845925 h 851161"/>
              <a:gd name="connsiteX88" fmla="*/ 3845234 w 11584247"/>
              <a:gd name="connsiteY88" fmla="*/ 823068 h 851161"/>
              <a:gd name="connsiteX89" fmla="*/ 3748200 w 11584247"/>
              <a:gd name="connsiteY89" fmla="*/ 788335 h 851161"/>
              <a:gd name="connsiteX90" fmla="*/ 3665369 w 11584247"/>
              <a:gd name="connsiteY90" fmla="*/ 785906 h 851161"/>
              <a:gd name="connsiteX91" fmla="*/ 3434444 w 11584247"/>
              <a:gd name="connsiteY91" fmla="*/ 760907 h 851161"/>
              <a:gd name="connsiteX92" fmla="*/ 3298790 w 11584247"/>
              <a:gd name="connsiteY92" fmla="*/ 755716 h 851161"/>
              <a:gd name="connsiteX93" fmla="*/ 3044242 w 11584247"/>
              <a:gd name="connsiteY93" fmla="*/ 738181 h 851161"/>
              <a:gd name="connsiteX94" fmla="*/ 2975529 w 11584247"/>
              <a:gd name="connsiteY94" fmla="*/ 720730 h 851161"/>
              <a:gd name="connsiteX95" fmla="*/ 2868812 w 11584247"/>
              <a:gd name="connsiteY95" fmla="*/ 709829 h 851161"/>
              <a:gd name="connsiteX96" fmla="*/ 2836257 w 11584247"/>
              <a:gd name="connsiteY96" fmla="*/ 703641 h 851161"/>
              <a:gd name="connsiteX97" fmla="*/ 2504472 w 11584247"/>
              <a:gd name="connsiteY97" fmla="*/ 654196 h 851161"/>
              <a:gd name="connsiteX98" fmla="*/ 2323450 w 11584247"/>
              <a:gd name="connsiteY98" fmla="*/ 692063 h 851161"/>
              <a:gd name="connsiteX99" fmla="*/ 2047386 w 11584247"/>
              <a:gd name="connsiteY99" fmla="*/ 669854 h 851161"/>
              <a:gd name="connsiteX100" fmla="*/ 2014871 w 11584247"/>
              <a:gd name="connsiteY100" fmla="*/ 671556 h 851161"/>
              <a:gd name="connsiteX101" fmla="*/ 1961527 w 11584247"/>
              <a:gd name="connsiteY101" fmla="*/ 678730 h 851161"/>
              <a:gd name="connsiteX102" fmla="*/ 1878931 w 11584247"/>
              <a:gd name="connsiteY102" fmla="*/ 661482 h 851161"/>
              <a:gd name="connsiteX103" fmla="*/ 1713886 w 11584247"/>
              <a:gd name="connsiteY103" fmla="*/ 668713 h 851161"/>
              <a:gd name="connsiteX104" fmla="*/ 1434049 w 11584247"/>
              <a:gd name="connsiteY104" fmla="*/ 595668 h 851161"/>
              <a:gd name="connsiteX105" fmla="*/ 1177354 w 11584247"/>
              <a:gd name="connsiteY105" fmla="*/ 614359 h 851161"/>
              <a:gd name="connsiteX106" fmla="*/ 1088947 w 11584247"/>
              <a:gd name="connsiteY106" fmla="*/ 617056 h 851161"/>
              <a:gd name="connsiteX107" fmla="*/ 998946 w 11584247"/>
              <a:gd name="connsiteY107" fmla="*/ 688407 h 851161"/>
              <a:gd name="connsiteX108" fmla="*/ 775514 w 11584247"/>
              <a:gd name="connsiteY108" fmla="*/ 737451 h 851161"/>
              <a:gd name="connsiteX109" fmla="*/ 603494 w 11584247"/>
              <a:gd name="connsiteY109" fmla="*/ 710500 h 851161"/>
              <a:gd name="connsiteX110" fmla="*/ 460115 w 11584247"/>
              <a:gd name="connsiteY110" fmla="*/ 736903 h 851161"/>
              <a:gd name="connsiteX111" fmla="*/ 344393 w 11584247"/>
              <a:gd name="connsiteY111" fmla="*/ 725929 h 851161"/>
              <a:gd name="connsiteX112" fmla="*/ 104041 w 11584247"/>
              <a:gd name="connsiteY112" fmla="*/ 738210 h 851161"/>
              <a:gd name="connsiteX113" fmla="*/ 15455 w 11584247"/>
              <a:gd name="connsiteY113" fmla="*/ 751614 h 851161"/>
              <a:gd name="connsiteX114" fmla="*/ 0 w 11584247"/>
              <a:gd name="connsiteY114" fmla="*/ 741620 h 851161"/>
              <a:gd name="connsiteX115" fmla="*/ 0 w 11584247"/>
              <a:gd name="connsiteY115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748200 w 11584247"/>
              <a:gd name="connsiteY88" fmla="*/ 788335 h 851161"/>
              <a:gd name="connsiteX89" fmla="*/ 3665369 w 11584247"/>
              <a:gd name="connsiteY89" fmla="*/ 785906 h 851161"/>
              <a:gd name="connsiteX90" fmla="*/ 3434444 w 11584247"/>
              <a:gd name="connsiteY90" fmla="*/ 760907 h 851161"/>
              <a:gd name="connsiteX91" fmla="*/ 3298790 w 11584247"/>
              <a:gd name="connsiteY91" fmla="*/ 755716 h 851161"/>
              <a:gd name="connsiteX92" fmla="*/ 3044242 w 11584247"/>
              <a:gd name="connsiteY92" fmla="*/ 738181 h 851161"/>
              <a:gd name="connsiteX93" fmla="*/ 2975529 w 11584247"/>
              <a:gd name="connsiteY93" fmla="*/ 720730 h 851161"/>
              <a:gd name="connsiteX94" fmla="*/ 2868812 w 11584247"/>
              <a:gd name="connsiteY94" fmla="*/ 709829 h 851161"/>
              <a:gd name="connsiteX95" fmla="*/ 2836257 w 11584247"/>
              <a:gd name="connsiteY95" fmla="*/ 703641 h 851161"/>
              <a:gd name="connsiteX96" fmla="*/ 2504472 w 11584247"/>
              <a:gd name="connsiteY96" fmla="*/ 654196 h 851161"/>
              <a:gd name="connsiteX97" fmla="*/ 2323450 w 11584247"/>
              <a:gd name="connsiteY97" fmla="*/ 692063 h 851161"/>
              <a:gd name="connsiteX98" fmla="*/ 2047386 w 11584247"/>
              <a:gd name="connsiteY98" fmla="*/ 669854 h 851161"/>
              <a:gd name="connsiteX99" fmla="*/ 2014871 w 11584247"/>
              <a:gd name="connsiteY99" fmla="*/ 671556 h 851161"/>
              <a:gd name="connsiteX100" fmla="*/ 1961527 w 11584247"/>
              <a:gd name="connsiteY100" fmla="*/ 678730 h 851161"/>
              <a:gd name="connsiteX101" fmla="*/ 1878931 w 11584247"/>
              <a:gd name="connsiteY101" fmla="*/ 661482 h 851161"/>
              <a:gd name="connsiteX102" fmla="*/ 1713886 w 11584247"/>
              <a:gd name="connsiteY102" fmla="*/ 668713 h 851161"/>
              <a:gd name="connsiteX103" fmla="*/ 1434049 w 11584247"/>
              <a:gd name="connsiteY103" fmla="*/ 595668 h 851161"/>
              <a:gd name="connsiteX104" fmla="*/ 1177354 w 11584247"/>
              <a:gd name="connsiteY104" fmla="*/ 614359 h 851161"/>
              <a:gd name="connsiteX105" fmla="*/ 1088947 w 11584247"/>
              <a:gd name="connsiteY105" fmla="*/ 617056 h 851161"/>
              <a:gd name="connsiteX106" fmla="*/ 998946 w 11584247"/>
              <a:gd name="connsiteY106" fmla="*/ 688407 h 851161"/>
              <a:gd name="connsiteX107" fmla="*/ 775514 w 11584247"/>
              <a:gd name="connsiteY107" fmla="*/ 737451 h 851161"/>
              <a:gd name="connsiteX108" fmla="*/ 603494 w 11584247"/>
              <a:gd name="connsiteY108" fmla="*/ 710500 h 851161"/>
              <a:gd name="connsiteX109" fmla="*/ 460115 w 11584247"/>
              <a:gd name="connsiteY109" fmla="*/ 736903 h 851161"/>
              <a:gd name="connsiteX110" fmla="*/ 344393 w 11584247"/>
              <a:gd name="connsiteY110" fmla="*/ 725929 h 851161"/>
              <a:gd name="connsiteX111" fmla="*/ 104041 w 11584247"/>
              <a:gd name="connsiteY111" fmla="*/ 738210 h 851161"/>
              <a:gd name="connsiteX112" fmla="*/ 15455 w 11584247"/>
              <a:gd name="connsiteY112" fmla="*/ 751614 h 851161"/>
              <a:gd name="connsiteX113" fmla="*/ 0 w 11584247"/>
              <a:gd name="connsiteY113" fmla="*/ 741620 h 851161"/>
              <a:gd name="connsiteX114" fmla="*/ 0 w 11584247"/>
              <a:gd name="connsiteY114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78931 w 11584247"/>
              <a:gd name="connsiteY100" fmla="*/ 661482 h 851161"/>
              <a:gd name="connsiteX101" fmla="*/ 1713886 w 11584247"/>
              <a:gd name="connsiteY101" fmla="*/ 668713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78931 w 11584247"/>
              <a:gd name="connsiteY100" fmla="*/ 661482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73321 w 11584247"/>
              <a:gd name="connsiteY100" fmla="*/ 661482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73321 w 11584247"/>
              <a:gd name="connsiteY100" fmla="*/ 661482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73321 w 11584247"/>
              <a:gd name="connsiteY100" fmla="*/ 661482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04041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60115 w 11584247"/>
              <a:gd name="connsiteY108" fmla="*/ 736903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36257 w 11584247"/>
              <a:gd name="connsiteY94" fmla="*/ 70364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21280 w 11584247"/>
              <a:gd name="connsiteY35" fmla="*/ 690417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22362 w 11584247"/>
              <a:gd name="connsiteY34" fmla="*/ 576478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977154 w 11584247"/>
              <a:gd name="connsiteY65" fmla="*/ 655579 h 851161"/>
              <a:gd name="connsiteX66" fmla="*/ 5875486 w 11584247"/>
              <a:gd name="connsiteY66" fmla="*/ 656164 h 851161"/>
              <a:gd name="connsiteX67" fmla="*/ 5837074 w 11584247"/>
              <a:gd name="connsiteY67" fmla="*/ 669047 h 851161"/>
              <a:gd name="connsiteX68" fmla="*/ 5783293 w 11584247"/>
              <a:gd name="connsiteY68" fmla="*/ 678526 h 851161"/>
              <a:gd name="connsiteX69" fmla="*/ 5673851 w 11584247"/>
              <a:gd name="connsiteY69" fmla="*/ 675677 h 851161"/>
              <a:gd name="connsiteX70" fmla="*/ 5459069 w 11584247"/>
              <a:gd name="connsiteY70" fmla="*/ 641319 h 851161"/>
              <a:gd name="connsiteX71" fmla="*/ 5365377 w 11584247"/>
              <a:gd name="connsiteY71" fmla="*/ 639724 h 851161"/>
              <a:gd name="connsiteX72" fmla="*/ 5168758 w 11584247"/>
              <a:gd name="connsiteY72" fmla="*/ 620360 h 851161"/>
              <a:gd name="connsiteX73" fmla="*/ 5043093 w 11584247"/>
              <a:gd name="connsiteY73" fmla="*/ 619043 h 851161"/>
              <a:gd name="connsiteX74" fmla="*/ 4998604 w 11584247"/>
              <a:gd name="connsiteY74" fmla="*/ 629087 h 851161"/>
              <a:gd name="connsiteX75" fmla="*/ 4924058 w 11584247"/>
              <a:gd name="connsiteY75" fmla="*/ 645263 h 851161"/>
              <a:gd name="connsiteX76" fmla="*/ 4868616 w 11584247"/>
              <a:gd name="connsiteY76" fmla="*/ 683240 h 851161"/>
              <a:gd name="connsiteX77" fmla="*/ 4806175 w 11584247"/>
              <a:gd name="connsiteY77" fmla="*/ 686507 h 851161"/>
              <a:gd name="connsiteX78" fmla="*/ 4791312 w 11584247"/>
              <a:gd name="connsiteY78" fmla="*/ 653788 h 851161"/>
              <a:gd name="connsiteX79" fmla="*/ 4724634 w 11584247"/>
              <a:gd name="connsiteY79" fmla="*/ 668150 h 851161"/>
              <a:gd name="connsiteX80" fmla="*/ 4623526 w 11584247"/>
              <a:gd name="connsiteY80" fmla="*/ 693607 h 851161"/>
              <a:gd name="connsiteX81" fmla="*/ 4565119 w 11584247"/>
              <a:gd name="connsiteY81" fmla="*/ 699644 h 851161"/>
              <a:gd name="connsiteX82" fmla="*/ 4405682 w 11584247"/>
              <a:gd name="connsiteY82" fmla="*/ 725524 h 851161"/>
              <a:gd name="connsiteX83" fmla="*/ 4238717 w 11584247"/>
              <a:gd name="connsiteY83" fmla="*/ 780637 h 851161"/>
              <a:gd name="connsiteX84" fmla="*/ 4020693 w 11584247"/>
              <a:gd name="connsiteY84" fmla="*/ 841422 h 851161"/>
              <a:gd name="connsiteX85" fmla="*/ 3998789 w 11584247"/>
              <a:gd name="connsiteY85" fmla="*/ 851161 h 851161"/>
              <a:gd name="connsiteX86" fmla="*/ 3968135 w 11584247"/>
              <a:gd name="connsiteY86" fmla="*/ 845925 h 851161"/>
              <a:gd name="connsiteX87" fmla="*/ 3845234 w 11584247"/>
              <a:gd name="connsiteY87" fmla="*/ 823068 h 851161"/>
              <a:gd name="connsiteX88" fmla="*/ 3665369 w 11584247"/>
              <a:gd name="connsiteY88" fmla="*/ 785906 h 851161"/>
              <a:gd name="connsiteX89" fmla="*/ 3434444 w 11584247"/>
              <a:gd name="connsiteY89" fmla="*/ 760907 h 851161"/>
              <a:gd name="connsiteX90" fmla="*/ 3298790 w 11584247"/>
              <a:gd name="connsiteY90" fmla="*/ 755716 h 851161"/>
              <a:gd name="connsiteX91" fmla="*/ 3044242 w 11584247"/>
              <a:gd name="connsiteY91" fmla="*/ 738181 h 851161"/>
              <a:gd name="connsiteX92" fmla="*/ 2975529 w 11584247"/>
              <a:gd name="connsiteY92" fmla="*/ 720730 h 851161"/>
              <a:gd name="connsiteX93" fmla="*/ 2868812 w 11584247"/>
              <a:gd name="connsiteY93" fmla="*/ 709829 h 851161"/>
              <a:gd name="connsiteX94" fmla="*/ 2813818 w 11584247"/>
              <a:gd name="connsiteY94" fmla="*/ 698031 h 851161"/>
              <a:gd name="connsiteX95" fmla="*/ 2504472 w 11584247"/>
              <a:gd name="connsiteY95" fmla="*/ 654196 h 851161"/>
              <a:gd name="connsiteX96" fmla="*/ 2323450 w 11584247"/>
              <a:gd name="connsiteY96" fmla="*/ 692063 h 851161"/>
              <a:gd name="connsiteX97" fmla="*/ 2047386 w 11584247"/>
              <a:gd name="connsiteY97" fmla="*/ 669854 h 851161"/>
              <a:gd name="connsiteX98" fmla="*/ 2014871 w 11584247"/>
              <a:gd name="connsiteY98" fmla="*/ 671556 h 851161"/>
              <a:gd name="connsiteX99" fmla="*/ 1961527 w 11584247"/>
              <a:gd name="connsiteY99" fmla="*/ 678730 h 851161"/>
              <a:gd name="connsiteX100" fmla="*/ 1834052 w 11584247"/>
              <a:gd name="connsiteY100" fmla="*/ 644653 h 851161"/>
              <a:gd name="connsiteX101" fmla="*/ 1657788 w 11584247"/>
              <a:gd name="connsiteY101" fmla="*/ 646274 h 851161"/>
              <a:gd name="connsiteX102" fmla="*/ 1434049 w 11584247"/>
              <a:gd name="connsiteY102" fmla="*/ 595668 h 851161"/>
              <a:gd name="connsiteX103" fmla="*/ 1177354 w 11584247"/>
              <a:gd name="connsiteY103" fmla="*/ 614359 h 851161"/>
              <a:gd name="connsiteX104" fmla="*/ 1088947 w 11584247"/>
              <a:gd name="connsiteY104" fmla="*/ 617056 h 851161"/>
              <a:gd name="connsiteX105" fmla="*/ 998946 w 11584247"/>
              <a:gd name="connsiteY105" fmla="*/ 688407 h 851161"/>
              <a:gd name="connsiteX106" fmla="*/ 775514 w 11584247"/>
              <a:gd name="connsiteY106" fmla="*/ 737451 h 851161"/>
              <a:gd name="connsiteX107" fmla="*/ 603494 w 11584247"/>
              <a:gd name="connsiteY107" fmla="*/ 710500 h 851161"/>
              <a:gd name="connsiteX108" fmla="*/ 471335 w 11584247"/>
              <a:gd name="connsiteY108" fmla="*/ 714464 h 851161"/>
              <a:gd name="connsiteX109" fmla="*/ 344393 w 11584247"/>
              <a:gd name="connsiteY109" fmla="*/ 725929 h 851161"/>
              <a:gd name="connsiteX110" fmla="*/ 143310 w 11584247"/>
              <a:gd name="connsiteY110" fmla="*/ 738210 h 851161"/>
              <a:gd name="connsiteX111" fmla="*/ 15455 w 11584247"/>
              <a:gd name="connsiteY111" fmla="*/ 751614 h 851161"/>
              <a:gd name="connsiteX112" fmla="*/ 0 w 11584247"/>
              <a:gd name="connsiteY112" fmla="*/ 741620 h 851161"/>
              <a:gd name="connsiteX113" fmla="*/ 0 w 11584247"/>
              <a:gd name="connsiteY113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147308 w 11584247"/>
              <a:gd name="connsiteY64" fmla="*/ 66807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96122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45019 w 11584247"/>
              <a:gd name="connsiteY3" fmla="*/ 124938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25470 w 11584247"/>
              <a:gd name="connsiteY2" fmla="*/ 46392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81568 w 11584247"/>
              <a:gd name="connsiteY2" fmla="*/ 63222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91312 w 11584247"/>
              <a:gd name="connsiteY77" fmla="*/ 653788 h 851161"/>
              <a:gd name="connsiteX78" fmla="*/ 4724634 w 11584247"/>
              <a:gd name="connsiteY78" fmla="*/ 668150 h 851161"/>
              <a:gd name="connsiteX79" fmla="*/ 4623526 w 11584247"/>
              <a:gd name="connsiteY79" fmla="*/ 693607 h 851161"/>
              <a:gd name="connsiteX80" fmla="*/ 4565119 w 11584247"/>
              <a:gd name="connsiteY80" fmla="*/ 699644 h 851161"/>
              <a:gd name="connsiteX81" fmla="*/ 4405682 w 11584247"/>
              <a:gd name="connsiteY81" fmla="*/ 725524 h 851161"/>
              <a:gd name="connsiteX82" fmla="*/ 4238717 w 11584247"/>
              <a:gd name="connsiteY82" fmla="*/ 780637 h 851161"/>
              <a:gd name="connsiteX83" fmla="*/ 4020693 w 11584247"/>
              <a:gd name="connsiteY83" fmla="*/ 841422 h 851161"/>
              <a:gd name="connsiteX84" fmla="*/ 3998789 w 11584247"/>
              <a:gd name="connsiteY84" fmla="*/ 851161 h 851161"/>
              <a:gd name="connsiteX85" fmla="*/ 3968135 w 11584247"/>
              <a:gd name="connsiteY85" fmla="*/ 845925 h 851161"/>
              <a:gd name="connsiteX86" fmla="*/ 3845234 w 11584247"/>
              <a:gd name="connsiteY86" fmla="*/ 823068 h 851161"/>
              <a:gd name="connsiteX87" fmla="*/ 3665369 w 11584247"/>
              <a:gd name="connsiteY87" fmla="*/ 785906 h 851161"/>
              <a:gd name="connsiteX88" fmla="*/ 3434444 w 11584247"/>
              <a:gd name="connsiteY88" fmla="*/ 760907 h 851161"/>
              <a:gd name="connsiteX89" fmla="*/ 3298790 w 11584247"/>
              <a:gd name="connsiteY89" fmla="*/ 755716 h 851161"/>
              <a:gd name="connsiteX90" fmla="*/ 3044242 w 11584247"/>
              <a:gd name="connsiteY90" fmla="*/ 738181 h 851161"/>
              <a:gd name="connsiteX91" fmla="*/ 2975529 w 11584247"/>
              <a:gd name="connsiteY91" fmla="*/ 720730 h 851161"/>
              <a:gd name="connsiteX92" fmla="*/ 2868812 w 11584247"/>
              <a:gd name="connsiteY92" fmla="*/ 709829 h 851161"/>
              <a:gd name="connsiteX93" fmla="*/ 2813818 w 11584247"/>
              <a:gd name="connsiteY93" fmla="*/ 698031 h 851161"/>
              <a:gd name="connsiteX94" fmla="*/ 2504472 w 11584247"/>
              <a:gd name="connsiteY94" fmla="*/ 654196 h 851161"/>
              <a:gd name="connsiteX95" fmla="*/ 2323450 w 11584247"/>
              <a:gd name="connsiteY95" fmla="*/ 692063 h 851161"/>
              <a:gd name="connsiteX96" fmla="*/ 2047386 w 11584247"/>
              <a:gd name="connsiteY96" fmla="*/ 669854 h 851161"/>
              <a:gd name="connsiteX97" fmla="*/ 2014871 w 11584247"/>
              <a:gd name="connsiteY97" fmla="*/ 671556 h 851161"/>
              <a:gd name="connsiteX98" fmla="*/ 1961527 w 11584247"/>
              <a:gd name="connsiteY98" fmla="*/ 678730 h 851161"/>
              <a:gd name="connsiteX99" fmla="*/ 1834052 w 11584247"/>
              <a:gd name="connsiteY99" fmla="*/ 644653 h 851161"/>
              <a:gd name="connsiteX100" fmla="*/ 1657788 w 11584247"/>
              <a:gd name="connsiteY100" fmla="*/ 646274 h 851161"/>
              <a:gd name="connsiteX101" fmla="*/ 1434049 w 11584247"/>
              <a:gd name="connsiteY101" fmla="*/ 595668 h 851161"/>
              <a:gd name="connsiteX102" fmla="*/ 1177354 w 11584247"/>
              <a:gd name="connsiteY102" fmla="*/ 614359 h 851161"/>
              <a:gd name="connsiteX103" fmla="*/ 1088947 w 11584247"/>
              <a:gd name="connsiteY103" fmla="*/ 617056 h 851161"/>
              <a:gd name="connsiteX104" fmla="*/ 998946 w 11584247"/>
              <a:gd name="connsiteY104" fmla="*/ 688407 h 851161"/>
              <a:gd name="connsiteX105" fmla="*/ 775514 w 11584247"/>
              <a:gd name="connsiteY105" fmla="*/ 737451 h 851161"/>
              <a:gd name="connsiteX106" fmla="*/ 603494 w 11584247"/>
              <a:gd name="connsiteY106" fmla="*/ 710500 h 851161"/>
              <a:gd name="connsiteX107" fmla="*/ 471335 w 11584247"/>
              <a:gd name="connsiteY107" fmla="*/ 714464 h 851161"/>
              <a:gd name="connsiteX108" fmla="*/ 344393 w 11584247"/>
              <a:gd name="connsiteY108" fmla="*/ 725929 h 851161"/>
              <a:gd name="connsiteX109" fmla="*/ 143310 w 11584247"/>
              <a:gd name="connsiteY109" fmla="*/ 738210 h 851161"/>
              <a:gd name="connsiteX110" fmla="*/ 15455 w 11584247"/>
              <a:gd name="connsiteY110" fmla="*/ 751614 h 851161"/>
              <a:gd name="connsiteX111" fmla="*/ 0 w 11584247"/>
              <a:gd name="connsiteY111" fmla="*/ 741620 h 851161"/>
              <a:gd name="connsiteX112" fmla="*/ 0 w 11584247"/>
              <a:gd name="connsiteY112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414326 w 11584247"/>
              <a:gd name="connsiteY56" fmla="*/ 63779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24634 w 11584247"/>
              <a:gd name="connsiteY77" fmla="*/ 668150 h 851161"/>
              <a:gd name="connsiteX78" fmla="*/ 4623526 w 11584247"/>
              <a:gd name="connsiteY78" fmla="*/ 693607 h 851161"/>
              <a:gd name="connsiteX79" fmla="*/ 4565119 w 11584247"/>
              <a:gd name="connsiteY79" fmla="*/ 699644 h 851161"/>
              <a:gd name="connsiteX80" fmla="*/ 4405682 w 11584247"/>
              <a:gd name="connsiteY80" fmla="*/ 725524 h 851161"/>
              <a:gd name="connsiteX81" fmla="*/ 4238717 w 11584247"/>
              <a:gd name="connsiteY81" fmla="*/ 780637 h 851161"/>
              <a:gd name="connsiteX82" fmla="*/ 4020693 w 11584247"/>
              <a:gd name="connsiteY82" fmla="*/ 841422 h 851161"/>
              <a:gd name="connsiteX83" fmla="*/ 3998789 w 11584247"/>
              <a:gd name="connsiteY83" fmla="*/ 851161 h 851161"/>
              <a:gd name="connsiteX84" fmla="*/ 3968135 w 11584247"/>
              <a:gd name="connsiteY84" fmla="*/ 845925 h 851161"/>
              <a:gd name="connsiteX85" fmla="*/ 3845234 w 11584247"/>
              <a:gd name="connsiteY85" fmla="*/ 823068 h 851161"/>
              <a:gd name="connsiteX86" fmla="*/ 3665369 w 11584247"/>
              <a:gd name="connsiteY86" fmla="*/ 785906 h 851161"/>
              <a:gd name="connsiteX87" fmla="*/ 3434444 w 11584247"/>
              <a:gd name="connsiteY87" fmla="*/ 760907 h 851161"/>
              <a:gd name="connsiteX88" fmla="*/ 3298790 w 11584247"/>
              <a:gd name="connsiteY88" fmla="*/ 755716 h 851161"/>
              <a:gd name="connsiteX89" fmla="*/ 3044242 w 11584247"/>
              <a:gd name="connsiteY89" fmla="*/ 738181 h 851161"/>
              <a:gd name="connsiteX90" fmla="*/ 2975529 w 11584247"/>
              <a:gd name="connsiteY90" fmla="*/ 720730 h 851161"/>
              <a:gd name="connsiteX91" fmla="*/ 2868812 w 11584247"/>
              <a:gd name="connsiteY91" fmla="*/ 709829 h 851161"/>
              <a:gd name="connsiteX92" fmla="*/ 2813818 w 11584247"/>
              <a:gd name="connsiteY92" fmla="*/ 698031 h 851161"/>
              <a:gd name="connsiteX93" fmla="*/ 2504472 w 11584247"/>
              <a:gd name="connsiteY93" fmla="*/ 654196 h 851161"/>
              <a:gd name="connsiteX94" fmla="*/ 2323450 w 11584247"/>
              <a:gd name="connsiteY94" fmla="*/ 692063 h 851161"/>
              <a:gd name="connsiteX95" fmla="*/ 2047386 w 11584247"/>
              <a:gd name="connsiteY95" fmla="*/ 669854 h 851161"/>
              <a:gd name="connsiteX96" fmla="*/ 2014871 w 11584247"/>
              <a:gd name="connsiteY96" fmla="*/ 671556 h 851161"/>
              <a:gd name="connsiteX97" fmla="*/ 1961527 w 11584247"/>
              <a:gd name="connsiteY97" fmla="*/ 678730 h 851161"/>
              <a:gd name="connsiteX98" fmla="*/ 1834052 w 11584247"/>
              <a:gd name="connsiteY98" fmla="*/ 644653 h 851161"/>
              <a:gd name="connsiteX99" fmla="*/ 1657788 w 11584247"/>
              <a:gd name="connsiteY99" fmla="*/ 646274 h 851161"/>
              <a:gd name="connsiteX100" fmla="*/ 1434049 w 11584247"/>
              <a:gd name="connsiteY100" fmla="*/ 595668 h 851161"/>
              <a:gd name="connsiteX101" fmla="*/ 1177354 w 11584247"/>
              <a:gd name="connsiteY101" fmla="*/ 614359 h 851161"/>
              <a:gd name="connsiteX102" fmla="*/ 1088947 w 11584247"/>
              <a:gd name="connsiteY102" fmla="*/ 617056 h 851161"/>
              <a:gd name="connsiteX103" fmla="*/ 998946 w 11584247"/>
              <a:gd name="connsiteY103" fmla="*/ 688407 h 851161"/>
              <a:gd name="connsiteX104" fmla="*/ 775514 w 11584247"/>
              <a:gd name="connsiteY104" fmla="*/ 737451 h 851161"/>
              <a:gd name="connsiteX105" fmla="*/ 603494 w 11584247"/>
              <a:gd name="connsiteY105" fmla="*/ 710500 h 851161"/>
              <a:gd name="connsiteX106" fmla="*/ 471335 w 11584247"/>
              <a:gd name="connsiteY106" fmla="*/ 714464 h 851161"/>
              <a:gd name="connsiteX107" fmla="*/ 344393 w 11584247"/>
              <a:gd name="connsiteY107" fmla="*/ 725929 h 851161"/>
              <a:gd name="connsiteX108" fmla="*/ 143310 w 11584247"/>
              <a:gd name="connsiteY108" fmla="*/ 738210 h 851161"/>
              <a:gd name="connsiteX109" fmla="*/ 15455 w 11584247"/>
              <a:gd name="connsiteY109" fmla="*/ 751614 h 851161"/>
              <a:gd name="connsiteX110" fmla="*/ 0 w 11584247"/>
              <a:gd name="connsiteY110" fmla="*/ 741620 h 851161"/>
              <a:gd name="connsiteX111" fmla="*/ 0 w 11584247"/>
              <a:gd name="connsiteY11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548962 w 11584247"/>
              <a:gd name="connsiteY56" fmla="*/ 63218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24634 w 11584247"/>
              <a:gd name="connsiteY77" fmla="*/ 668150 h 851161"/>
              <a:gd name="connsiteX78" fmla="*/ 4623526 w 11584247"/>
              <a:gd name="connsiteY78" fmla="*/ 693607 h 851161"/>
              <a:gd name="connsiteX79" fmla="*/ 4565119 w 11584247"/>
              <a:gd name="connsiteY79" fmla="*/ 699644 h 851161"/>
              <a:gd name="connsiteX80" fmla="*/ 4405682 w 11584247"/>
              <a:gd name="connsiteY80" fmla="*/ 725524 h 851161"/>
              <a:gd name="connsiteX81" fmla="*/ 4238717 w 11584247"/>
              <a:gd name="connsiteY81" fmla="*/ 780637 h 851161"/>
              <a:gd name="connsiteX82" fmla="*/ 4020693 w 11584247"/>
              <a:gd name="connsiteY82" fmla="*/ 841422 h 851161"/>
              <a:gd name="connsiteX83" fmla="*/ 3998789 w 11584247"/>
              <a:gd name="connsiteY83" fmla="*/ 851161 h 851161"/>
              <a:gd name="connsiteX84" fmla="*/ 3968135 w 11584247"/>
              <a:gd name="connsiteY84" fmla="*/ 845925 h 851161"/>
              <a:gd name="connsiteX85" fmla="*/ 3845234 w 11584247"/>
              <a:gd name="connsiteY85" fmla="*/ 823068 h 851161"/>
              <a:gd name="connsiteX86" fmla="*/ 3665369 w 11584247"/>
              <a:gd name="connsiteY86" fmla="*/ 785906 h 851161"/>
              <a:gd name="connsiteX87" fmla="*/ 3434444 w 11584247"/>
              <a:gd name="connsiteY87" fmla="*/ 760907 h 851161"/>
              <a:gd name="connsiteX88" fmla="*/ 3298790 w 11584247"/>
              <a:gd name="connsiteY88" fmla="*/ 755716 h 851161"/>
              <a:gd name="connsiteX89" fmla="*/ 3044242 w 11584247"/>
              <a:gd name="connsiteY89" fmla="*/ 738181 h 851161"/>
              <a:gd name="connsiteX90" fmla="*/ 2975529 w 11584247"/>
              <a:gd name="connsiteY90" fmla="*/ 720730 h 851161"/>
              <a:gd name="connsiteX91" fmla="*/ 2868812 w 11584247"/>
              <a:gd name="connsiteY91" fmla="*/ 709829 h 851161"/>
              <a:gd name="connsiteX92" fmla="*/ 2813818 w 11584247"/>
              <a:gd name="connsiteY92" fmla="*/ 698031 h 851161"/>
              <a:gd name="connsiteX93" fmla="*/ 2504472 w 11584247"/>
              <a:gd name="connsiteY93" fmla="*/ 654196 h 851161"/>
              <a:gd name="connsiteX94" fmla="*/ 2323450 w 11584247"/>
              <a:gd name="connsiteY94" fmla="*/ 692063 h 851161"/>
              <a:gd name="connsiteX95" fmla="*/ 2047386 w 11584247"/>
              <a:gd name="connsiteY95" fmla="*/ 669854 h 851161"/>
              <a:gd name="connsiteX96" fmla="*/ 2014871 w 11584247"/>
              <a:gd name="connsiteY96" fmla="*/ 671556 h 851161"/>
              <a:gd name="connsiteX97" fmla="*/ 1961527 w 11584247"/>
              <a:gd name="connsiteY97" fmla="*/ 678730 h 851161"/>
              <a:gd name="connsiteX98" fmla="*/ 1834052 w 11584247"/>
              <a:gd name="connsiteY98" fmla="*/ 644653 h 851161"/>
              <a:gd name="connsiteX99" fmla="*/ 1657788 w 11584247"/>
              <a:gd name="connsiteY99" fmla="*/ 646274 h 851161"/>
              <a:gd name="connsiteX100" fmla="*/ 1434049 w 11584247"/>
              <a:gd name="connsiteY100" fmla="*/ 595668 h 851161"/>
              <a:gd name="connsiteX101" fmla="*/ 1177354 w 11584247"/>
              <a:gd name="connsiteY101" fmla="*/ 614359 h 851161"/>
              <a:gd name="connsiteX102" fmla="*/ 1088947 w 11584247"/>
              <a:gd name="connsiteY102" fmla="*/ 617056 h 851161"/>
              <a:gd name="connsiteX103" fmla="*/ 998946 w 11584247"/>
              <a:gd name="connsiteY103" fmla="*/ 688407 h 851161"/>
              <a:gd name="connsiteX104" fmla="*/ 775514 w 11584247"/>
              <a:gd name="connsiteY104" fmla="*/ 737451 h 851161"/>
              <a:gd name="connsiteX105" fmla="*/ 603494 w 11584247"/>
              <a:gd name="connsiteY105" fmla="*/ 710500 h 851161"/>
              <a:gd name="connsiteX106" fmla="*/ 471335 w 11584247"/>
              <a:gd name="connsiteY106" fmla="*/ 714464 h 851161"/>
              <a:gd name="connsiteX107" fmla="*/ 344393 w 11584247"/>
              <a:gd name="connsiteY107" fmla="*/ 725929 h 851161"/>
              <a:gd name="connsiteX108" fmla="*/ 143310 w 11584247"/>
              <a:gd name="connsiteY108" fmla="*/ 738210 h 851161"/>
              <a:gd name="connsiteX109" fmla="*/ 15455 w 11584247"/>
              <a:gd name="connsiteY109" fmla="*/ 751614 h 851161"/>
              <a:gd name="connsiteX110" fmla="*/ 0 w 11584247"/>
              <a:gd name="connsiteY110" fmla="*/ 741620 h 851161"/>
              <a:gd name="connsiteX111" fmla="*/ 0 w 11584247"/>
              <a:gd name="connsiteY11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548962 w 11584247"/>
              <a:gd name="connsiteY56" fmla="*/ 63218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83064 w 11584247"/>
              <a:gd name="connsiteY63" fmla="*/ 66772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24634 w 11584247"/>
              <a:gd name="connsiteY77" fmla="*/ 668150 h 851161"/>
              <a:gd name="connsiteX78" fmla="*/ 4623526 w 11584247"/>
              <a:gd name="connsiteY78" fmla="*/ 693607 h 851161"/>
              <a:gd name="connsiteX79" fmla="*/ 4565119 w 11584247"/>
              <a:gd name="connsiteY79" fmla="*/ 699644 h 851161"/>
              <a:gd name="connsiteX80" fmla="*/ 4405682 w 11584247"/>
              <a:gd name="connsiteY80" fmla="*/ 725524 h 851161"/>
              <a:gd name="connsiteX81" fmla="*/ 4238717 w 11584247"/>
              <a:gd name="connsiteY81" fmla="*/ 780637 h 851161"/>
              <a:gd name="connsiteX82" fmla="*/ 4020693 w 11584247"/>
              <a:gd name="connsiteY82" fmla="*/ 841422 h 851161"/>
              <a:gd name="connsiteX83" fmla="*/ 3998789 w 11584247"/>
              <a:gd name="connsiteY83" fmla="*/ 851161 h 851161"/>
              <a:gd name="connsiteX84" fmla="*/ 3968135 w 11584247"/>
              <a:gd name="connsiteY84" fmla="*/ 845925 h 851161"/>
              <a:gd name="connsiteX85" fmla="*/ 3845234 w 11584247"/>
              <a:gd name="connsiteY85" fmla="*/ 823068 h 851161"/>
              <a:gd name="connsiteX86" fmla="*/ 3665369 w 11584247"/>
              <a:gd name="connsiteY86" fmla="*/ 785906 h 851161"/>
              <a:gd name="connsiteX87" fmla="*/ 3434444 w 11584247"/>
              <a:gd name="connsiteY87" fmla="*/ 760907 h 851161"/>
              <a:gd name="connsiteX88" fmla="*/ 3298790 w 11584247"/>
              <a:gd name="connsiteY88" fmla="*/ 755716 h 851161"/>
              <a:gd name="connsiteX89" fmla="*/ 3044242 w 11584247"/>
              <a:gd name="connsiteY89" fmla="*/ 738181 h 851161"/>
              <a:gd name="connsiteX90" fmla="*/ 2975529 w 11584247"/>
              <a:gd name="connsiteY90" fmla="*/ 720730 h 851161"/>
              <a:gd name="connsiteX91" fmla="*/ 2868812 w 11584247"/>
              <a:gd name="connsiteY91" fmla="*/ 709829 h 851161"/>
              <a:gd name="connsiteX92" fmla="*/ 2813818 w 11584247"/>
              <a:gd name="connsiteY92" fmla="*/ 698031 h 851161"/>
              <a:gd name="connsiteX93" fmla="*/ 2504472 w 11584247"/>
              <a:gd name="connsiteY93" fmla="*/ 654196 h 851161"/>
              <a:gd name="connsiteX94" fmla="*/ 2323450 w 11584247"/>
              <a:gd name="connsiteY94" fmla="*/ 692063 h 851161"/>
              <a:gd name="connsiteX95" fmla="*/ 2047386 w 11584247"/>
              <a:gd name="connsiteY95" fmla="*/ 669854 h 851161"/>
              <a:gd name="connsiteX96" fmla="*/ 2014871 w 11584247"/>
              <a:gd name="connsiteY96" fmla="*/ 671556 h 851161"/>
              <a:gd name="connsiteX97" fmla="*/ 1961527 w 11584247"/>
              <a:gd name="connsiteY97" fmla="*/ 678730 h 851161"/>
              <a:gd name="connsiteX98" fmla="*/ 1834052 w 11584247"/>
              <a:gd name="connsiteY98" fmla="*/ 644653 h 851161"/>
              <a:gd name="connsiteX99" fmla="*/ 1657788 w 11584247"/>
              <a:gd name="connsiteY99" fmla="*/ 646274 h 851161"/>
              <a:gd name="connsiteX100" fmla="*/ 1434049 w 11584247"/>
              <a:gd name="connsiteY100" fmla="*/ 595668 h 851161"/>
              <a:gd name="connsiteX101" fmla="*/ 1177354 w 11584247"/>
              <a:gd name="connsiteY101" fmla="*/ 614359 h 851161"/>
              <a:gd name="connsiteX102" fmla="*/ 1088947 w 11584247"/>
              <a:gd name="connsiteY102" fmla="*/ 617056 h 851161"/>
              <a:gd name="connsiteX103" fmla="*/ 998946 w 11584247"/>
              <a:gd name="connsiteY103" fmla="*/ 688407 h 851161"/>
              <a:gd name="connsiteX104" fmla="*/ 775514 w 11584247"/>
              <a:gd name="connsiteY104" fmla="*/ 737451 h 851161"/>
              <a:gd name="connsiteX105" fmla="*/ 603494 w 11584247"/>
              <a:gd name="connsiteY105" fmla="*/ 710500 h 851161"/>
              <a:gd name="connsiteX106" fmla="*/ 471335 w 11584247"/>
              <a:gd name="connsiteY106" fmla="*/ 714464 h 851161"/>
              <a:gd name="connsiteX107" fmla="*/ 344393 w 11584247"/>
              <a:gd name="connsiteY107" fmla="*/ 725929 h 851161"/>
              <a:gd name="connsiteX108" fmla="*/ 143310 w 11584247"/>
              <a:gd name="connsiteY108" fmla="*/ 738210 h 851161"/>
              <a:gd name="connsiteX109" fmla="*/ 15455 w 11584247"/>
              <a:gd name="connsiteY109" fmla="*/ 751614 h 851161"/>
              <a:gd name="connsiteX110" fmla="*/ 0 w 11584247"/>
              <a:gd name="connsiteY110" fmla="*/ 741620 h 851161"/>
              <a:gd name="connsiteX111" fmla="*/ 0 w 11584247"/>
              <a:gd name="connsiteY11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603754 w 11584247"/>
              <a:gd name="connsiteY41" fmla="*/ 676226 h 851161"/>
              <a:gd name="connsiteX42" fmla="*/ 7532285 w 11584247"/>
              <a:gd name="connsiteY42" fmla="*/ 726440 h 851161"/>
              <a:gd name="connsiteX43" fmla="*/ 7502351 w 11584247"/>
              <a:gd name="connsiteY43" fmla="*/ 735020 h 851161"/>
              <a:gd name="connsiteX44" fmla="*/ 7486452 w 11584247"/>
              <a:gd name="connsiteY44" fmla="*/ 742445 h 851161"/>
              <a:gd name="connsiteX45" fmla="*/ 7432183 w 11584247"/>
              <a:gd name="connsiteY45" fmla="*/ 732969 h 851161"/>
              <a:gd name="connsiteX46" fmla="*/ 7425231 w 11584247"/>
              <a:gd name="connsiteY46" fmla="*/ 735688 h 851161"/>
              <a:gd name="connsiteX47" fmla="*/ 7390298 w 11584247"/>
              <a:gd name="connsiteY47" fmla="*/ 722535 h 851161"/>
              <a:gd name="connsiteX48" fmla="*/ 7372339 w 11584247"/>
              <a:gd name="connsiteY48" fmla="*/ 718662 h 851161"/>
              <a:gd name="connsiteX49" fmla="*/ 7367083 w 11584247"/>
              <a:gd name="connsiteY49" fmla="*/ 711540 h 851161"/>
              <a:gd name="connsiteX50" fmla="*/ 7340667 w 11584247"/>
              <a:gd name="connsiteY50" fmla="*/ 708883 h 851161"/>
              <a:gd name="connsiteX51" fmla="*/ 7337703 w 11584247"/>
              <a:gd name="connsiteY51" fmla="*/ 710851 h 851161"/>
              <a:gd name="connsiteX52" fmla="*/ 7315659 w 11584247"/>
              <a:gd name="connsiteY52" fmla="*/ 700203 h 851161"/>
              <a:gd name="connsiteX53" fmla="*/ 7267494 w 11584247"/>
              <a:gd name="connsiteY53" fmla="*/ 681057 h 851161"/>
              <a:gd name="connsiteX54" fmla="*/ 7073219 w 11584247"/>
              <a:gd name="connsiteY54" fmla="*/ 690480 h 851161"/>
              <a:gd name="connsiteX55" fmla="*/ 6772962 w 11584247"/>
              <a:gd name="connsiteY55" fmla="*/ 661982 h 851161"/>
              <a:gd name="connsiteX56" fmla="*/ 6548962 w 11584247"/>
              <a:gd name="connsiteY56" fmla="*/ 632182 h 851161"/>
              <a:gd name="connsiteX57" fmla="*/ 6337636 w 11584247"/>
              <a:gd name="connsiteY57" fmla="*/ 651977 h 851161"/>
              <a:gd name="connsiteX58" fmla="*/ 6268828 w 11584247"/>
              <a:gd name="connsiteY58" fmla="*/ 622080 h 851161"/>
              <a:gd name="connsiteX59" fmla="*/ 6241133 w 11584247"/>
              <a:gd name="connsiteY59" fmla="*/ 637096 h 851161"/>
              <a:gd name="connsiteX60" fmla="*/ 6236372 w 11584247"/>
              <a:gd name="connsiteY60" fmla="*/ 640150 h 851161"/>
              <a:gd name="connsiteX61" fmla="*/ 6217005 w 11584247"/>
              <a:gd name="connsiteY61" fmla="*/ 642256 h 851161"/>
              <a:gd name="connsiteX62" fmla="*/ 6211934 w 11584247"/>
              <a:gd name="connsiteY62" fmla="*/ 655497 h 851161"/>
              <a:gd name="connsiteX63" fmla="*/ 6138186 w 11584247"/>
              <a:gd name="connsiteY63" fmla="*/ 650898 h 851161"/>
              <a:gd name="connsiteX64" fmla="*/ 6046332 w 11584247"/>
              <a:gd name="connsiteY64" fmla="*/ 651243 h 851161"/>
              <a:gd name="connsiteX65" fmla="*/ 5875486 w 11584247"/>
              <a:gd name="connsiteY65" fmla="*/ 656164 h 851161"/>
              <a:gd name="connsiteX66" fmla="*/ 5837074 w 11584247"/>
              <a:gd name="connsiteY66" fmla="*/ 669047 h 851161"/>
              <a:gd name="connsiteX67" fmla="*/ 5783293 w 11584247"/>
              <a:gd name="connsiteY67" fmla="*/ 678526 h 851161"/>
              <a:gd name="connsiteX68" fmla="*/ 5673851 w 11584247"/>
              <a:gd name="connsiteY68" fmla="*/ 675677 h 851161"/>
              <a:gd name="connsiteX69" fmla="*/ 5459069 w 11584247"/>
              <a:gd name="connsiteY69" fmla="*/ 641319 h 851161"/>
              <a:gd name="connsiteX70" fmla="*/ 5365377 w 11584247"/>
              <a:gd name="connsiteY70" fmla="*/ 639724 h 851161"/>
              <a:gd name="connsiteX71" fmla="*/ 5168758 w 11584247"/>
              <a:gd name="connsiteY71" fmla="*/ 620360 h 851161"/>
              <a:gd name="connsiteX72" fmla="*/ 5043093 w 11584247"/>
              <a:gd name="connsiteY72" fmla="*/ 619043 h 851161"/>
              <a:gd name="connsiteX73" fmla="*/ 4998604 w 11584247"/>
              <a:gd name="connsiteY73" fmla="*/ 629087 h 851161"/>
              <a:gd name="connsiteX74" fmla="*/ 4924058 w 11584247"/>
              <a:gd name="connsiteY74" fmla="*/ 645263 h 851161"/>
              <a:gd name="connsiteX75" fmla="*/ 4868616 w 11584247"/>
              <a:gd name="connsiteY75" fmla="*/ 683240 h 851161"/>
              <a:gd name="connsiteX76" fmla="*/ 4806175 w 11584247"/>
              <a:gd name="connsiteY76" fmla="*/ 686507 h 851161"/>
              <a:gd name="connsiteX77" fmla="*/ 4724634 w 11584247"/>
              <a:gd name="connsiteY77" fmla="*/ 668150 h 851161"/>
              <a:gd name="connsiteX78" fmla="*/ 4623526 w 11584247"/>
              <a:gd name="connsiteY78" fmla="*/ 693607 h 851161"/>
              <a:gd name="connsiteX79" fmla="*/ 4565119 w 11584247"/>
              <a:gd name="connsiteY79" fmla="*/ 699644 h 851161"/>
              <a:gd name="connsiteX80" fmla="*/ 4405682 w 11584247"/>
              <a:gd name="connsiteY80" fmla="*/ 725524 h 851161"/>
              <a:gd name="connsiteX81" fmla="*/ 4238717 w 11584247"/>
              <a:gd name="connsiteY81" fmla="*/ 780637 h 851161"/>
              <a:gd name="connsiteX82" fmla="*/ 4020693 w 11584247"/>
              <a:gd name="connsiteY82" fmla="*/ 841422 h 851161"/>
              <a:gd name="connsiteX83" fmla="*/ 3998789 w 11584247"/>
              <a:gd name="connsiteY83" fmla="*/ 851161 h 851161"/>
              <a:gd name="connsiteX84" fmla="*/ 3968135 w 11584247"/>
              <a:gd name="connsiteY84" fmla="*/ 845925 h 851161"/>
              <a:gd name="connsiteX85" fmla="*/ 3845234 w 11584247"/>
              <a:gd name="connsiteY85" fmla="*/ 823068 h 851161"/>
              <a:gd name="connsiteX86" fmla="*/ 3665369 w 11584247"/>
              <a:gd name="connsiteY86" fmla="*/ 785906 h 851161"/>
              <a:gd name="connsiteX87" fmla="*/ 3434444 w 11584247"/>
              <a:gd name="connsiteY87" fmla="*/ 760907 h 851161"/>
              <a:gd name="connsiteX88" fmla="*/ 3298790 w 11584247"/>
              <a:gd name="connsiteY88" fmla="*/ 755716 h 851161"/>
              <a:gd name="connsiteX89" fmla="*/ 3044242 w 11584247"/>
              <a:gd name="connsiteY89" fmla="*/ 738181 h 851161"/>
              <a:gd name="connsiteX90" fmla="*/ 2975529 w 11584247"/>
              <a:gd name="connsiteY90" fmla="*/ 720730 h 851161"/>
              <a:gd name="connsiteX91" fmla="*/ 2868812 w 11584247"/>
              <a:gd name="connsiteY91" fmla="*/ 709829 h 851161"/>
              <a:gd name="connsiteX92" fmla="*/ 2813818 w 11584247"/>
              <a:gd name="connsiteY92" fmla="*/ 698031 h 851161"/>
              <a:gd name="connsiteX93" fmla="*/ 2504472 w 11584247"/>
              <a:gd name="connsiteY93" fmla="*/ 654196 h 851161"/>
              <a:gd name="connsiteX94" fmla="*/ 2323450 w 11584247"/>
              <a:gd name="connsiteY94" fmla="*/ 692063 h 851161"/>
              <a:gd name="connsiteX95" fmla="*/ 2047386 w 11584247"/>
              <a:gd name="connsiteY95" fmla="*/ 669854 h 851161"/>
              <a:gd name="connsiteX96" fmla="*/ 2014871 w 11584247"/>
              <a:gd name="connsiteY96" fmla="*/ 671556 h 851161"/>
              <a:gd name="connsiteX97" fmla="*/ 1961527 w 11584247"/>
              <a:gd name="connsiteY97" fmla="*/ 678730 h 851161"/>
              <a:gd name="connsiteX98" fmla="*/ 1834052 w 11584247"/>
              <a:gd name="connsiteY98" fmla="*/ 644653 h 851161"/>
              <a:gd name="connsiteX99" fmla="*/ 1657788 w 11584247"/>
              <a:gd name="connsiteY99" fmla="*/ 646274 h 851161"/>
              <a:gd name="connsiteX100" fmla="*/ 1434049 w 11584247"/>
              <a:gd name="connsiteY100" fmla="*/ 595668 h 851161"/>
              <a:gd name="connsiteX101" fmla="*/ 1177354 w 11584247"/>
              <a:gd name="connsiteY101" fmla="*/ 614359 h 851161"/>
              <a:gd name="connsiteX102" fmla="*/ 1088947 w 11584247"/>
              <a:gd name="connsiteY102" fmla="*/ 617056 h 851161"/>
              <a:gd name="connsiteX103" fmla="*/ 998946 w 11584247"/>
              <a:gd name="connsiteY103" fmla="*/ 688407 h 851161"/>
              <a:gd name="connsiteX104" fmla="*/ 775514 w 11584247"/>
              <a:gd name="connsiteY104" fmla="*/ 737451 h 851161"/>
              <a:gd name="connsiteX105" fmla="*/ 603494 w 11584247"/>
              <a:gd name="connsiteY105" fmla="*/ 710500 h 851161"/>
              <a:gd name="connsiteX106" fmla="*/ 471335 w 11584247"/>
              <a:gd name="connsiteY106" fmla="*/ 714464 h 851161"/>
              <a:gd name="connsiteX107" fmla="*/ 344393 w 11584247"/>
              <a:gd name="connsiteY107" fmla="*/ 725929 h 851161"/>
              <a:gd name="connsiteX108" fmla="*/ 143310 w 11584247"/>
              <a:gd name="connsiteY108" fmla="*/ 738210 h 851161"/>
              <a:gd name="connsiteX109" fmla="*/ 15455 w 11584247"/>
              <a:gd name="connsiteY109" fmla="*/ 751614 h 851161"/>
              <a:gd name="connsiteX110" fmla="*/ 0 w 11584247"/>
              <a:gd name="connsiteY110" fmla="*/ 741620 h 851161"/>
              <a:gd name="connsiteX111" fmla="*/ 0 w 11584247"/>
              <a:gd name="connsiteY111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45180 w 11584247"/>
              <a:gd name="connsiteY6" fmla="*/ 66243 h 851161"/>
              <a:gd name="connsiteX7" fmla="*/ 11106416 w 11584247"/>
              <a:gd name="connsiteY7" fmla="*/ 106767 h 851161"/>
              <a:gd name="connsiteX8" fmla="*/ 11053822 w 11584247"/>
              <a:gd name="connsiteY8" fmla="*/ 107772 h 851161"/>
              <a:gd name="connsiteX9" fmla="*/ 10991963 w 11584247"/>
              <a:gd name="connsiteY9" fmla="*/ 163440 h 851161"/>
              <a:gd name="connsiteX10" fmla="*/ 10784798 w 11584247"/>
              <a:gd name="connsiteY10" fmla="*/ 186456 h 851161"/>
              <a:gd name="connsiteX11" fmla="*/ 10675741 w 11584247"/>
              <a:gd name="connsiteY11" fmla="*/ 221829 h 851161"/>
              <a:gd name="connsiteX12" fmla="*/ 10510136 w 11584247"/>
              <a:gd name="connsiteY12" fmla="*/ 223982 h 851161"/>
              <a:gd name="connsiteX13" fmla="*/ 10310725 w 11584247"/>
              <a:gd name="connsiteY13" fmla="*/ 257181 h 851161"/>
              <a:gd name="connsiteX14" fmla="*/ 10161434 w 11584247"/>
              <a:gd name="connsiteY14" fmla="*/ 264082 h 851161"/>
              <a:gd name="connsiteX15" fmla="*/ 9987770 w 11584247"/>
              <a:gd name="connsiteY15" fmla="*/ 268441 h 851161"/>
              <a:gd name="connsiteX16" fmla="*/ 9712889 w 11584247"/>
              <a:gd name="connsiteY16" fmla="*/ 275231 h 851161"/>
              <a:gd name="connsiteX17" fmla="*/ 9645923 w 11584247"/>
              <a:gd name="connsiteY17" fmla="*/ 297473 h 851161"/>
              <a:gd name="connsiteX18" fmla="*/ 9477264 w 11584247"/>
              <a:gd name="connsiteY18" fmla="*/ 333736 h 851161"/>
              <a:gd name="connsiteX19" fmla="*/ 9323022 w 11584247"/>
              <a:gd name="connsiteY19" fmla="*/ 339499 h 851161"/>
              <a:gd name="connsiteX20" fmla="*/ 9231896 w 11584247"/>
              <a:gd name="connsiteY20" fmla="*/ 350924 h 851161"/>
              <a:gd name="connsiteX21" fmla="*/ 9199098 w 11584247"/>
              <a:gd name="connsiteY21" fmla="*/ 367794 h 851161"/>
              <a:gd name="connsiteX22" fmla="*/ 9152075 w 11584247"/>
              <a:gd name="connsiteY22" fmla="*/ 382929 h 851161"/>
              <a:gd name="connsiteX23" fmla="*/ 9070495 w 11584247"/>
              <a:gd name="connsiteY23" fmla="*/ 419337 h 851161"/>
              <a:gd name="connsiteX24" fmla="*/ 8869068 w 11584247"/>
              <a:gd name="connsiteY24" fmla="*/ 421230 h 851161"/>
              <a:gd name="connsiteX25" fmla="*/ 8805167 w 11584247"/>
              <a:gd name="connsiteY25" fmla="*/ 414437 h 851161"/>
              <a:gd name="connsiteX26" fmla="*/ 8593326 w 11584247"/>
              <a:gd name="connsiteY26" fmla="*/ 390816 h 851161"/>
              <a:gd name="connsiteX27" fmla="*/ 8480431 w 11584247"/>
              <a:gd name="connsiteY27" fmla="*/ 402916 h 851161"/>
              <a:gd name="connsiteX28" fmla="*/ 8441817 w 11584247"/>
              <a:gd name="connsiteY28" fmla="*/ 417619 h 851161"/>
              <a:gd name="connsiteX29" fmla="*/ 8377029 w 11584247"/>
              <a:gd name="connsiteY29" fmla="*/ 441608 h 851161"/>
              <a:gd name="connsiteX30" fmla="*/ 8259050 w 11584247"/>
              <a:gd name="connsiteY30" fmla="*/ 464220 h 851161"/>
              <a:gd name="connsiteX31" fmla="*/ 8201086 w 11584247"/>
              <a:gd name="connsiteY31" fmla="*/ 485570 h 851161"/>
              <a:gd name="connsiteX32" fmla="*/ 8113667 w 11584247"/>
              <a:gd name="connsiteY32" fmla="*/ 521596 h 851161"/>
              <a:gd name="connsiteX33" fmla="*/ 8062051 w 11584247"/>
              <a:gd name="connsiteY33" fmla="*/ 533812 h 851161"/>
              <a:gd name="connsiteX34" fmla="*/ 7950411 w 11584247"/>
              <a:gd name="connsiteY34" fmla="*/ 582087 h 851161"/>
              <a:gd name="connsiteX35" fmla="*/ 7788598 w 11584247"/>
              <a:gd name="connsiteY35" fmla="*/ 667978 h 851161"/>
              <a:gd name="connsiteX36" fmla="*/ 7691368 w 11584247"/>
              <a:gd name="connsiteY36" fmla="*/ 691272 h 851161"/>
              <a:gd name="connsiteX37" fmla="*/ 7683053 w 11584247"/>
              <a:gd name="connsiteY37" fmla="*/ 688814 h 851161"/>
              <a:gd name="connsiteX38" fmla="*/ 7670993 w 11584247"/>
              <a:gd name="connsiteY38" fmla="*/ 688775 h 851161"/>
              <a:gd name="connsiteX39" fmla="*/ 7670712 w 11584247"/>
              <a:gd name="connsiteY39" fmla="*/ 689306 h 851161"/>
              <a:gd name="connsiteX40" fmla="*/ 7659383 w 11584247"/>
              <a:gd name="connsiteY40" fmla="*/ 688227 h 851161"/>
              <a:gd name="connsiteX41" fmla="*/ 7532285 w 11584247"/>
              <a:gd name="connsiteY41" fmla="*/ 726440 h 851161"/>
              <a:gd name="connsiteX42" fmla="*/ 7502351 w 11584247"/>
              <a:gd name="connsiteY42" fmla="*/ 735020 h 851161"/>
              <a:gd name="connsiteX43" fmla="*/ 7486452 w 11584247"/>
              <a:gd name="connsiteY43" fmla="*/ 742445 h 851161"/>
              <a:gd name="connsiteX44" fmla="*/ 7432183 w 11584247"/>
              <a:gd name="connsiteY44" fmla="*/ 732969 h 851161"/>
              <a:gd name="connsiteX45" fmla="*/ 7425231 w 11584247"/>
              <a:gd name="connsiteY45" fmla="*/ 735688 h 851161"/>
              <a:gd name="connsiteX46" fmla="*/ 7390298 w 11584247"/>
              <a:gd name="connsiteY46" fmla="*/ 722535 h 851161"/>
              <a:gd name="connsiteX47" fmla="*/ 7372339 w 11584247"/>
              <a:gd name="connsiteY47" fmla="*/ 718662 h 851161"/>
              <a:gd name="connsiteX48" fmla="*/ 7367083 w 11584247"/>
              <a:gd name="connsiteY48" fmla="*/ 711540 h 851161"/>
              <a:gd name="connsiteX49" fmla="*/ 7340667 w 11584247"/>
              <a:gd name="connsiteY49" fmla="*/ 708883 h 851161"/>
              <a:gd name="connsiteX50" fmla="*/ 7337703 w 11584247"/>
              <a:gd name="connsiteY50" fmla="*/ 710851 h 851161"/>
              <a:gd name="connsiteX51" fmla="*/ 7315659 w 11584247"/>
              <a:gd name="connsiteY51" fmla="*/ 700203 h 851161"/>
              <a:gd name="connsiteX52" fmla="*/ 7267494 w 11584247"/>
              <a:gd name="connsiteY52" fmla="*/ 681057 h 851161"/>
              <a:gd name="connsiteX53" fmla="*/ 7073219 w 11584247"/>
              <a:gd name="connsiteY53" fmla="*/ 690480 h 851161"/>
              <a:gd name="connsiteX54" fmla="*/ 6772962 w 11584247"/>
              <a:gd name="connsiteY54" fmla="*/ 661982 h 851161"/>
              <a:gd name="connsiteX55" fmla="*/ 6548962 w 11584247"/>
              <a:gd name="connsiteY55" fmla="*/ 632182 h 851161"/>
              <a:gd name="connsiteX56" fmla="*/ 6337636 w 11584247"/>
              <a:gd name="connsiteY56" fmla="*/ 651977 h 851161"/>
              <a:gd name="connsiteX57" fmla="*/ 6268828 w 11584247"/>
              <a:gd name="connsiteY57" fmla="*/ 622080 h 851161"/>
              <a:gd name="connsiteX58" fmla="*/ 6241133 w 11584247"/>
              <a:gd name="connsiteY58" fmla="*/ 637096 h 851161"/>
              <a:gd name="connsiteX59" fmla="*/ 6236372 w 11584247"/>
              <a:gd name="connsiteY59" fmla="*/ 640150 h 851161"/>
              <a:gd name="connsiteX60" fmla="*/ 6217005 w 11584247"/>
              <a:gd name="connsiteY60" fmla="*/ 642256 h 851161"/>
              <a:gd name="connsiteX61" fmla="*/ 6211934 w 11584247"/>
              <a:gd name="connsiteY61" fmla="*/ 655497 h 851161"/>
              <a:gd name="connsiteX62" fmla="*/ 6138186 w 11584247"/>
              <a:gd name="connsiteY62" fmla="*/ 650898 h 851161"/>
              <a:gd name="connsiteX63" fmla="*/ 6046332 w 11584247"/>
              <a:gd name="connsiteY63" fmla="*/ 651243 h 851161"/>
              <a:gd name="connsiteX64" fmla="*/ 5875486 w 11584247"/>
              <a:gd name="connsiteY64" fmla="*/ 656164 h 851161"/>
              <a:gd name="connsiteX65" fmla="*/ 5837074 w 11584247"/>
              <a:gd name="connsiteY65" fmla="*/ 669047 h 851161"/>
              <a:gd name="connsiteX66" fmla="*/ 5783293 w 11584247"/>
              <a:gd name="connsiteY66" fmla="*/ 678526 h 851161"/>
              <a:gd name="connsiteX67" fmla="*/ 5673851 w 11584247"/>
              <a:gd name="connsiteY67" fmla="*/ 675677 h 851161"/>
              <a:gd name="connsiteX68" fmla="*/ 5459069 w 11584247"/>
              <a:gd name="connsiteY68" fmla="*/ 641319 h 851161"/>
              <a:gd name="connsiteX69" fmla="*/ 5365377 w 11584247"/>
              <a:gd name="connsiteY69" fmla="*/ 639724 h 851161"/>
              <a:gd name="connsiteX70" fmla="*/ 5168758 w 11584247"/>
              <a:gd name="connsiteY70" fmla="*/ 620360 h 851161"/>
              <a:gd name="connsiteX71" fmla="*/ 5043093 w 11584247"/>
              <a:gd name="connsiteY71" fmla="*/ 619043 h 851161"/>
              <a:gd name="connsiteX72" fmla="*/ 4998604 w 11584247"/>
              <a:gd name="connsiteY72" fmla="*/ 629087 h 851161"/>
              <a:gd name="connsiteX73" fmla="*/ 4924058 w 11584247"/>
              <a:gd name="connsiteY73" fmla="*/ 645263 h 851161"/>
              <a:gd name="connsiteX74" fmla="*/ 4868616 w 11584247"/>
              <a:gd name="connsiteY74" fmla="*/ 683240 h 851161"/>
              <a:gd name="connsiteX75" fmla="*/ 4806175 w 11584247"/>
              <a:gd name="connsiteY75" fmla="*/ 686507 h 851161"/>
              <a:gd name="connsiteX76" fmla="*/ 4724634 w 11584247"/>
              <a:gd name="connsiteY76" fmla="*/ 668150 h 851161"/>
              <a:gd name="connsiteX77" fmla="*/ 4623526 w 11584247"/>
              <a:gd name="connsiteY77" fmla="*/ 693607 h 851161"/>
              <a:gd name="connsiteX78" fmla="*/ 4565119 w 11584247"/>
              <a:gd name="connsiteY78" fmla="*/ 699644 h 851161"/>
              <a:gd name="connsiteX79" fmla="*/ 4405682 w 11584247"/>
              <a:gd name="connsiteY79" fmla="*/ 725524 h 851161"/>
              <a:gd name="connsiteX80" fmla="*/ 4238717 w 11584247"/>
              <a:gd name="connsiteY80" fmla="*/ 780637 h 851161"/>
              <a:gd name="connsiteX81" fmla="*/ 4020693 w 11584247"/>
              <a:gd name="connsiteY81" fmla="*/ 841422 h 851161"/>
              <a:gd name="connsiteX82" fmla="*/ 3998789 w 11584247"/>
              <a:gd name="connsiteY82" fmla="*/ 851161 h 851161"/>
              <a:gd name="connsiteX83" fmla="*/ 3968135 w 11584247"/>
              <a:gd name="connsiteY83" fmla="*/ 845925 h 851161"/>
              <a:gd name="connsiteX84" fmla="*/ 3845234 w 11584247"/>
              <a:gd name="connsiteY84" fmla="*/ 823068 h 851161"/>
              <a:gd name="connsiteX85" fmla="*/ 3665369 w 11584247"/>
              <a:gd name="connsiteY85" fmla="*/ 785906 h 851161"/>
              <a:gd name="connsiteX86" fmla="*/ 3434444 w 11584247"/>
              <a:gd name="connsiteY86" fmla="*/ 760907 h 851161"/>
              <a:gd name="connsiteX87" fmla="*/ 3298790 w 11584247"/>
              <a:gd name="connsiteY87" fmla="*/ 755716 h 851161"/>
              <a:gd name="connsiteX88" fmla="*/ 3044242 w 11584247"/>
              <a:gd name="connsiteY88" fmla="*/ 738181 h 851161"/>
              <a:gd name="connsiteX89" fmla="*/ 2975529 w 11584247"/>
              <a:gd name="connsiteY89" fmla="*/ 720730 h 851161"/>
              <a:gd name="connsiteX90" fmla="*/ 2868812 w 11584247"/>
              <a:gd name="connsiteY90" fmla="*/ 709829 h 851161"/>
              <a:gd name="connsiteX91" fmla="*/ 2813818 w 11584247"/>
              <a:gd name="connsiteY91" fmla="*/ 698031 h 851161"/>
              <a:gd name="connsiteX92" fmla="*/ 2504472 w 11584247"/>
              <a:gd name="connsiteY92" fmla="*/ 654196 h 851161"/>
              <a:gd name="connsiteX93" fmla="*/ 2323450 w 11584247"/>
              <a:gd name="connsiteY93" fmla="*/ 692063 h 851161"/>
              <a:gd name="connsiteX94" fmla="*/ 2047386 w 11584247"/>
              <a:gd name="connsiteY94" fmla="*/ 669854 h 851161"/>
              <a:gd name="connsiteX95" fmla="*/ 2014871 w 11584247"/>
              <a:gd name="connsiteY95" fmla="*/ 671556 h 851161"/>
              <a:gd name="connsiteX96" fmla="*/ 1961527 w 11584247"/>
              <a:gd name="connsiteY96" fmla="*/ 678730 h 851161"/>
              <a:gd name="connsiteX97" fmla="*/ 1834052 w 11584247"/>
              <a:gd name="connsiteY97" fmla="*/ 644653 h 851161"/>
              <a:gd name="connsiteX98" fmla="*/ 1657788 w 11584247"/>
              <a:gd name="connsiteY98" fmla="*/ 646274 h 851161"/>
              <a:gd name="connsiteX99" fmla="*/ 1434049 w 11584247"/>
              <a:gd name="connsiteY99" fmla="*/ 595668 h 851161"/>
              <a:gd name="connsiteX100" fmla="*/ 1177354 w 11584247"/>
              <a:gd name="connsiteY100" fmla="*/ 614359 h 851161"/>
              <a:gd name="connsiteX101" fmla="*/ 1088947 w 11584247"/>
              <a:gd name="connsiteY101" fmla="*/ 617056 h 851161"/>
              <a:gd name="connsiteX102" fmla="*/ 998946 w 11584247"/>
              <a:gd name="connsiteY102" fmla="*/ 688407 h 851161"/>
              <a:gd name="connsiteX103" fmla="*/ 775514 w 11584247"/>
              <a:gd name="connsiteY103" fmla="*/ 737451 h 851161"/>
              <a:gd name="connsiteX104" fmla="*/ 603494 w 11584247"/>
              <a:gd name="connsiteY104" fmla="*/ 710500 h 851161"/>
              <a:gd name="connsiteX105" fmla="*/ 471335 w 11584247"/>
              <a:gd name="connsiteY105" fmla="*/ 714464 h 851161"/>
              <a:gd name="connsiteX106" fmla="*/ 344393 w 11584247"/>
              <a:gd name="connsiteY106" fmla="*/ 725929 h 851161"/>
              <a:gd name="connsiteX107" fmla="*/ 143310 w 11584247"/>
              <a:gd name="connsiteY107" fmla="*/ 738210 h 851161"/>
              <a:gd name="connsiteX108" fmla="*/ 15455 w 11584247"/>
              <a:gd name="connsiteY108" fmla="*/ 751614 h 851161"/>
              <a:gd name="connsiteX109" fmla="*/ 0 w 11584247"/>
              <a:gd name="connsiteY109" fmla="*/ 741620 h 851161"/>
              <a:gd name="connsiteX110" fmla="*/ 0 w 11584247"/>
              <a:gd name="connsiteY110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106416 w 11584247"/>
              <a:gd name="connsiteY6" fmla="*/ 106767 h 851161"/>
              <a:gd name="connsiteX7" fmla="*/ 11053822 w 11584247"/>
              <a:gd name="connsiteY7" fmla="*/ 107772 h 851161"/>
              <a:gd name="connsiteX8" fmla="*/ 10991963 w 11584247"/>
              <a:gd name="connsiteY8" fmla="*/ 163440 h 851161"/>
              <a:gd name="connsiteX9" fmla="*/ 10784798 w 11584247"/>
              <a:gd name="connsiteY9" fmla="*/ 186456 h 851161"/>
              <a:gd name="connsiteX10" fmla="*/ 10675741 w 11584247"/>
              <a:gd name="connsiteY10" fmla="*/ 221829 h 851161"/>
              <a:gd name="connsiteX11" fmla="*/ 10510136 w 11584247"/>
              <a:gd name="connsiteY11" fmla="*/ 223982 h 851161"/>
              <a:gd name="connsiteX12" fmla="*/ 10310725 w 11584247"/>
              <a:gd name="connsiteY12" fmla="*/ 257181 h 851161"/>
              <a:gd name="connsiteX13" fmla="*/ 10161434 w 11584247"/>
              <a:gd name="connsiteY13" fmla="*/ 264082 h 851161"/>
              <a:gd name="connsiteX14" fmla="*/ 9987770 w 11584247"/>
              <a:gd name="connsiteY14" fmla="*/ 268441 h 851161"/>
              <a:gd name="connsiteX15" fmla="*/ 9712889 w 11584247"/>
              <a:gd name="connsiteY15" fmla="*/ 275231 h 851161"/>
              <a:gd name="connsiteX16" fmla="*/ 9645923 w 11584247"/>
              <a:gd name="connsiteY16" fmla="*/ 297473 h 851161"/>
              <a:gd name="connsiteX17" fmla="*/ 9477264 w 11584247"/>
              <a:gd name="connsiteY17" fmla="*/ 333736 h 851161"/>
              <a:gd name="connsiteX18" fmla="*/ 9323022 w 11584247"/>
              <a:gd name="connsiteY18" fmla="*/ 339499 h 851161"/>
              <a:gd name="connsiteX19" fmla="*/ 9231896 w 11584247"/>
              <a:gd name="connsiteY19" fmla="*/ 350924 h 851161"/>
              <a:gd name="connsiteX20" fmla="*/ 9199098 w 11584247"/>
              <a:gd name="connsiteY20" fmla="*/ 367794 h 851161"/>
              <a:gd name="connsiteX21" fmla="*/ 9152075 w 11584247"/>
              <a:gd name="connsiteY21" fmla="*/ 382929 h 851161"/>
              <a:gd name="connsiteX22" fmla="*/ 9070495 w 11584247"/>
              <a:gd name="connsiteY22" fmla="*/ 419337 h 851161"/>
              <a:gd name="connsiteX23" fmla="*/ 8869068 w 11584247"/>
              <a:gd name="connsiteY23" fmla="*/ 421230 h 851161"/>
              <a:gd name="connsiteX24" fmla="*/ 8805167 w 11584247"/>
              <a:gd name="connsiteY24" fmla="*/ 414437 h 851161"/>
              <a:gd name="connsiteX25" fmla="*/ 8593326 w 11584247"/>
              <a:gd name="connsiteY25" fmla="*/ 390816 h 851161"/>
              <a:gd name="connsiteX26" fmla="*/ 8480431 w 11584247"/>
              <a:gd name="connsiteY26" fmla="*/ 402916 h 851161"/>
              <a:gd name="connsiteX27" fmla="*/ 8441817 w 11584247"/>
              <a:gd name="connsiteY27" fmla="*/ 417619 h 851161"/>
              <a:gd name="connsiteX28" fmla="*/ 8377029 w 11584247"/>
              <a:gd name="connsiteY28" fmla="*/ 441608 h 851161"/>
              <a:gd name="connsiteX29" fmla="*/ 8259050 w 11584247"/>
              <a:gd name="connsiteY29" fmla="*/ 464220 h 851161"/>
              <a:gd name="connsiteX30" fmla="*/ 8201086 w 11584247"/>
              <a:gd name="connsiteY30" fmla="*/ 485570 h 851161"/>
              <a:gd name="connsiteX31" fmla="*/ 8113667 w 11584247"/>
              <a:gd name="connsiteY31" fmla="*/ 521596 h 851161"/>
              <a:gd name="connsiteX32" fmla="*/ 8062051 w 11584247"/>
              <a:gd name="connsiteY32" fmla="*/ 533812 h 851161"/>
              <a:gd name="connsiteX33" fmla="*/ 7950411 w 11584247"/>
              <a:gd name="connsiteY33" fmla="*/ 582087 h 851161"/>
              <a:gd name="connsiteX34" fmla="*/ 7788598 w 11584247"/>
              <a:gd name="connsiteY34" fmla="*/ 667978 h 851161"/>
              <a:gd name="connsiteX35" fmla="*/ 7691368 w 11584247"/>
              <a:gd name="connsiteY35" fmla="*/ 691272 h 851161"/>
              <a:gd name="connsiteX36" fmla="*/ 7683053 w 11584247"/>
              <a:gd name="connsiteY36" fmla="*/ 688814 h 851161"/>
              <a:gd name="connsiteX37" fmla="*/ 7670993 w 11584247"/>
              <a:gd name="connsiteY37" fmla="*/ 688775 h 851161"/>
              <a:gd name="connsiteX38" fmla="*/ 7670712 w 11584247"/>
              <a:gd name="connsiteY38" fmla="*/ 689306 h 851161"/>
              <a:gd name="connsiteX39" fmla="*/ 7659383 w 11584247"/>
              <a:gd name="connsiteY39" fmla="*/ 688227 h 851161"/>
              <a:gd name="connsiteX40" fmla="*/ 7532285 w 11584247"/>
              <a:gd name="connsiteY40" fmla="*/ 726440 h 851161"/>
              <a:gd name="connsiteX41" fmla="*/ 7502351 w 11584247"/>
              <a:gd name="connsiteY41" fmla="*/ 735020 h 851161"/>
              <a:gd name="connsiteX42" fmla="*/ 7486452 w 11584247"/>
              <a:gd name="connsiteY42" fmla="*/ 742445 h 851161"/>
              <a:gd name="connsiteX43" fmla="*/ 7432183 w 11584247"/>
              <a:gd name="connsiteY43" fmla="*/ 732969 h 851161"/>
              <a:gd name="connsiteX44" fmla="*/ 7425231 w 11584247"/>
              <a:gd name="connsiteY44" fmla="*/ 735688 h 851161"/>
              <a:gd name="connsiteX45" fmla="*/ 7390298 w 11584247"/>
              <a:gd name="connsiteY45" fmla="*/ 722535 h 851161"/>
              <a:gd name="connsiteX46" fmla="*/ 7372339 w 11584247"/>
              <a:gd name="connsiteY46" fmla="*/ 718662 h 851161"/>
              <a:gd name="connsiteX47" fmla="*/ 7367083 w 11584247"/>
              <a:gd name="connsiteY47" fmla="*/ 711540 h 851161"/>
              <a:gd name="connsiteX48" fmla="*/ 7340667 w 11584247"/>
              <a:gd name="connsiteY48" fmla="*/ 708883 h 851161"/>
              <a:gd name="connsiteX49" fmla="*/ 7337703 w 11584247"/>
              <a:gd name="connsiteY49" fmla="*/ 710851 h 851161"/>
              <a:gd name="connsiteX50" fmla="*/ 7315659 w 11584247"/>
              <a:gd name="connsiteY50" fmla="*/ 700203 h 851161"/>
              <a:gd name="connsiteX51" fmla="*/ 7267494 w 11584247"/>
              <a:gd name="connsiteY51" fmla="*/ 681057 h 851161"/>
              <a:gd name="connsiteX52" fmla="*/ 7073219 w 11584247"/>
              <a:gd name="connsiteY52" fmla="*/ 690480 h 851161"/>
              <a:gd name="connsiteX53" fmla="*/ 6772962 w 11584247"/>
              <a:gd name="connsiteY53" fmla="*/ 661982 h 851161"/>
              <a:gd name="connsiteX54" fmla="*/ 6548962 w 11584247"/>
              <a:gd name="connsiteY54" fmla="*/ 632182 h 851161"/>
              <a:gd name="connsiteX55" fmla="*/ 6337636 w 11584247"/>
              <a:gd name="connsiteY55" fmla="*/ 651977 h 851161"/>
              <a:gd name="connsiteX56" fmla="*/ 6268828 w 11584247"/>
              <a:gd name="connsiteY56" fmla="*/ 622080 h 851161"/>
              <a:gd name="connsiteX57" fmla="*/ 6241133 w 11584247"/>
              <a:gd name="connsiteY57" fmla="*/ 637096 h 851161"/>
              <a:gd name="connsiteX58" fmla="*/ 6236372 w 11584247"/>
              <a:gd name="connsiteY58" fmla="*/ 640150 h 851161"/>
              <a:gd name="connsiteX59" fmla="*/ 6217005 w 11584247"/>
              <a:gd name="connsiteY59" fmla="*/ 642256 h 851161"/>
              <a:gd name="connsiteX60" fmla="*/ 6211934 w 11584247"/>
              <a:gd name="connsiteY60" fmla="*/ 655497 h 851161"/>
              <a:gd name="connsiteX61" fmla="*/ 6138186 w 11584247"/>
              <a:gd name="connsiteY61" fmla="*/ 650898 h 851161"/>
              <a:gd name="connsiteX62" fmla="*/ 6046332 w 11584247"/>
              <a:gd name="connsiteY62" fmla="*/ 651243 h 851161"/>
              <a:gd name="connsiteX63" fmla="*/ 5875486 w 11584247"/>
              <a:gd name="connsiteY63" fmla="*/ 656164 h 851161"/>
              <a:gd name="connsiteX64" fmla="*/ 5837074 w 11584247"/>
              <a:gd name="connsiteY64" fmla="*/ 669047 h 851161"/>
              <a:gd name="connsiteX65" fmla="*/ 5783293 w 11584247"/>
              <a:gd name="connsiteY65" fmla="*/ 678526 h 851161"/>
              <a:gd name="connsiteX66" fmla="*/ 5673851 w 11584247"/>
              <a:gd name="connsiteY66" fmla="*/ 675677 h 851161"/>
              <a:gd name="connsiteX67" fmla="*/ 5459069 w 11584247"/>
              <a:gd name="connsiteY67" fmla="*/ 641319 h 851161"/>
              <a:gd name="connsiteX68" fmla="*/ 5365377 w 11584247"/>
              <a:gd name="connsiteY68" fmla="*/ 639724 h 851161"/>
              <a:gd name="connsiteX69" fmla="*/ 5168758 w 11584247"/>
              <a:gd name="connsiteY69" fmla="*/ 620360 h 851161"/>
              <a:gd name="connsiteX70" fmla="*/ 5043093 w 11584247"/>
              <a:gd name="connsiteY70" fmla="*/ 619043 h 851161"/>
              <a:gd name="connsiteX71" fmla="*/ 4998604 w 11584247"/>
              <a:gd name="connsiteY71" fmla="*/ 629087 h 851161"/>
              <a:gd name="connsiteX72" fmla="*/ 4924058 w 11584247"/>
              <a:gd name="connsiteY72" fmla="*/ 645263 h 851161"/>
              <a:gd name="connsiteX73" fmla="*/ 4868616 w 11584247"/>
              <a:gd name="connsiteY73" fmla="*/ 683240 h 851161"/>
              <a:gd name="connsiteX74" fmla="*/ 4806175 w 11584247"/>
              <a:gd name="connsiteY74" fmla="*/ 686507 h 851161"/>
              <a:gd name="connsiteX75" fmla="*/ 4724634 w 11584247"/>
              <a:gd name="connsiteY75" fmla="*/ 668150 h 851161"/>
              <a:gd name="connsiteX76" fmla="*/ 4623526 w 11584247"/>
              <a:gd name="connsiteY76" fmla="*/ 693607 h 851161"/>
              <a:gd name="connsiteX77" fmla="*/ 4565119 w 11584247"/>
              <a:gd name="connsiteY77" fmla="*/ 699644 h 851161"/>
              <a:gd name="connsiteX78" fmla="*/ 4405682 w 11584247"/>
              <a:gd name="connsiteY78" fmla="*/ 725524 h 851161"/>
              <a:gd name="connsiteX79" fmla="*/ 4238717 w 11584247"/>
              <a:gd name="connsiteY79" fmla="*/ 780637 h 851161"/>
              <a:gd name="connsiteX80" fmla="*/ 4020693 w 11584247"/>
              <a:gd name="connsiteY80" fmla="*/ 841422 h 851161"/>
              <a:gd name="connsiteX81" fmla="*/ 3998789 w 11584247"/>
              <a:gd name="connsiteY81" fmla="*/ 851161 h 851161"/>
              <a:gd name="connsiteX82" fmla="*/ 3968135 w 11584247"/>
              <a:gd name="connsiteY82" fmla="*/ 845925 h 851161"/>
              <a:gd name="connsiteX83" fmla="*/ 3845234 w 11584247"/>
              <a:gd name="connsiteY83" fmla="*/ 823068 h 851161"/>
              <a:gd name="connsiteX84" fmla="*/ 3665369 w 11584247"/>
              <a:gd name="connsiteY84" fmla="*/ 785906 h 851161"/>
              <a:gd name="connsiteX85" fmla="*/ 3434444 w 11584247"/>
              <a:gd name="connsiteY85" fmla="*/ 760907 h 851161"/>
              <a:gd name="connsiteX86" fmla="*/ 3298790 w 11584247"/>
              <a:gd name="connsiteY86" fmla="*/ 755716 h 851161"/>
              <a:gd name="connsiteX87" fmla="*/ 3044242 w 11584247"/>
              <a:gd name="connsiteY87" fmla="*/ 738181 h 851161"/>
              <a:gd name="connsiteX88" fmla="*/ 2975529 w 11584247"/>
              <a:gd name="connsiteY88" fmla="*/ 720730 h 851161"/>
              <a:gd name="connsiteX89" fmla="*/ 2868812 w 11584247"/>
              <a:gd name="connsiteY89" fmla="*/ 709829 h 851161"/>
              <a:gd name="connsiteX90" fmla="*/ 2813818 w 11584247"/>
              <a:gd name="connsiteY90" fmla="*/ 698031 h 851161"/>
              <a:gd name="connsiteX91" fmla="*/ 2504472 w 11584247"/>
              <a:gd name="connsiteY91" fmla="*/ 654196 h 851161"/>
              <a:gd name="connsiteX92" fmla="*/ 2323450 w 11584247"/>
              <a:gd name="connsiteY92" fmla="*/ 692063 h 851161"/>
              <a:gd name="connsiteX93" fmla="*/ 2047386 w 11584247"/>
              <a:gd name="connsiteY93" fmla="*/ 669854 h 851161"/>
              <a:gd name="connsiteX94" fmla="*/ 2014871 w 11584247"/>
              <a:gd name="connsiteY94" fmla="*/ 671556 h 851161"/>
              <a:gd name="connsiteX95" fmla="*/ 1961527 w 11584247"/>
              <a:gd name="connsiteY95" fmla="*/ 678730 h 851161"/>
              <a:gd name="connsiteX96" fmla="*/ 1834052 w 11584247"/>
              <a:gd name="connsiteY96" fmla="*/ 644653 h 851161"/>
              <a:gd name="connsiteX97" fmla="*/ 1657788 w 11584247"/>
              <a:gd name="connsiteY97" fmla="*/ 646274 h 851161"/>
              <a:gd name="connsiteX98" fmla="*/ 1434049 w 11584247"/>
              <a:gd name="connsiteY98" fmla="*/ 595668 h 851161"/>
              <a:gd name="connsiteX99" fmla="*/ 1177354 w 11584247"/>
              <a:gd name="connsiteY99" fmla="*/ 614359 h 851161"/>
              <a:gd name="connsiteX100" fmla="*/ 1088947 w 11584247"/>
              <a:gd name="connsiteY100" fmla="*/ 617056 h 851161"/>
              <a:gd name="connsiteX101" fmla="*/ 998946 w 11584247"/>
              <a:gd name="connsiteY101" fmla="*/ 688407 h 851161"/>
              <a:gd name="connsiteX102" fmla="*/ 775514 w 11584247"/>
              <a:gd name="connsiteY102" fmla="*/ 737451 h 851161"/>
              <a:gd name="connsiteX103" fmla="*/ 603494 w 11584247"/>
              <a:gd name="connsiteY103" fmla="*/ 710500 h 851161"/>
              <a:gd name="connsiteX104" fmla="*/ 471335 w 11584247"/>
              <a:gd name="connsiteY104" fmla="*/ 714464 h 851161"/>
              <a:gd name="connsiteX105" fmla="*/ 344393 w 11584247"/>
              <a:gd name="connsiteY105" fmla="*/ 725929 h 851161"/>
              <a:gd name="connsiteX106" fmla="*/ 143310 w 11584247"/>
              <a:gd name="connsiteY106" fmla="*/ 738210 h 851161"/>
              <a:gd name="connsiteX107" fmla="*/ 15455 w 11584247"/>
              <a:gd name="connsiteY107" fmla="*/ 751614 h 851161"/>
              <a:gd name="connsiteX108" fmla="*/ 0 w 11584247"/>
              <a:gd name="connsiteY108" fmla="*/ 741620 h 851161"/>
              <a:gd name="connsiteX109" fmla="*/ 0 w 11584247"/>
              <a:gd name="connsiteY109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68135 h 851161"/>
              <a:gd name="connsiteX6" fmla="*/ 11053822 w 11584247"/>
              <a:gd name="connsiteY6" fmla="*/ 107772 h 851161"/>
              <a:gd name="connsiteX7" fmla="*/ 10991963 w 11584247"/>
              <a:gd name="connsiteY7" fmla="*/ 163440 h 851161"/>
              <a:gd name="connsiteX8" fmla="*/ 10784798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12889 w 11584247"/>
              <a:gd name="connsiteY14" fmla="*/ 27523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53822 w 11584247"/>
              <a:gd name="connsiteY6" fmla="*/ 107772 h 851161"/>
              <a:gd name="connsiteX7" fmla="*/ 10991963 w 11584247"/>
              <a:gd name="connsiteY7" fmla="*/ 163440 h 851161"/>
              <a:gd name="connsiteX8" fmla="*/ 10784798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12889 w 11584247"/>
              <a:gd name="connsiteY14" fmla="*/ 27523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784798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12889 w 11584247"/>
              <a:gd name="connsiteY14" fmla="*/ 27523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784798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12889 w 11584247"/>
              <a:gd name="connsiteY14" fmla="*/ 27523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12889 w 11584247"/>
              <a:gd name="connsiteY14" fmla="*/ 27523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593326 w 11584247"/>
              <a:gd name="connsiteY24" fmla="*/ 39081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32595 w 11584247"/>
              <a:gd name="connsiteY24" fmla="*/ 39642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6452 w 11584247"/>
              <a:gd name="connsiteY41" fmla="*/ 74244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32595 w 11584247"/>
              <a:gd name="connsiteY24" fmla="*/ 39642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0842 w 11584247"/>
              <a:gd name="connsiteY41" fmla="*/ 73122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32595 w 11584247"/>
              <a:gd name="connsiteY24" fmla="*/ 396426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0842 w 11584247"/>
              <a:gd name="connsiteY41" fmla="*/ 73122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70495 w 11584247"/>
              <a:gd name="connsiteY21" fmla="*/ 41933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55035 w 11584247"/>
              <a:gd name="connsiteY24" fmla="*/ 424475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0842 w 11584247"/>
              <a:gd name="connsiteY41" fmla="*/ 73122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20007 w 11584247"/>
              <a:gd name="connsiteY21" fmla="*/ 40811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55035 w 11584247"/>
              <a:gd name="connsiteY24" fmla="*/ 424475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0842 w 11584247"/>
              <a:gd name="connsiteY41" fmla="*/ 73122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20693 w 11584247"/>
              <a:gd name="connsiteY79" fmla="*/ 841422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51161"/>
              <a:gd name="connsiteX1" fmla="*/ 11584247 w 11584247"/>
              <a:gd name="connsiteY1" fmla="*/ 0 h 851161"/>
              <a:gd name="connsiteX2" fmla="*/ 11515863 w 11584247"/>
              <a:gd name="connsiteY2" fmla="*/ 41320 h 851161"/>
              <a:gd name="connsiteX3" fmla="*/ 11361848 w 11584247"/>
              <a:gd name="connsiteY3" fmla="*/ 74449 h 851161"/>
              <a:gd name="connsiteX4" fmla="*/ 11216869 w 11584247"/>
              <a:gd name="connsiteY4" fmla="*/ 106667 h 851161"/>
              <a:gd name="connsiteX5" fmla="*/ 11164524 w 11584247"/>
              <a:gd name="connsiteY5" fmla="*/ 113013 h 851161"/>
              <a:gd name="connsiteX6" fmla="*/ 11076261 w 11584247"/>
              <a:gd name="connsiteY6" fmla="*/ 152651 h 851161"/>
              <a:gd name="connsiteX7" fmla="*/ 10991963 w 11584247"/>
              <a:gd name="connsiteY7" fmla="*/ 163440 h 851161"/>
              <a:gd name="connsiteX8" fmla="*/ 10812847 w 11584247"/>
              <a:gd name="connsiteY8" fmla="*/ 186456 h 851161"/>
              <a:gd name="connsiteX9" fmla="*/ 10675741 w 11584247"/>
              <a:gd name="connsiteY9" fmla="*/ 221829 h 851161"/>
              <a:gd name="connsiteX10" fmla="*/ 10510136 w 11584247"/>
              <a:gd name="connsiteY10" fmla="*/ 223982 h 851161"/>
              <a:gd name="connsiteX11" fmla="*/ 10310725 w 11584247"/>
              <a:gd name="connsiteY11" fmla="*/ 257181 h 851161"/>
              <a:gd name="connsiteX12" fmla="*/ 10161434 w 11584247"/>
              <a:gd name="connsiteY12" fmla="*/ 264082 h 851161"/>
              <a:gd name="connsiteX13" fmla="*/ 9987770 w 11584247"/>
              <a:gd name="connsiteY13" fmla="*/ 268441 h 851161"/>
              <a:gd name="connsiteX14" fmla="*/ 9768987 w 11584247"/>
              <a:gd name="connsiteY14" fmla="*/ 280841 h 851161"/>
              <a:gd name="connsiteX15" fmla="*/ 9645923 w 11584247"/>
              <a:gd name="connsiteY15" fmla="*/ 297473 h 851161"/>
              <a:gd name="connsiteX16" fmla="*/ 9477264 w 11584247"/>
              <a:gd name="connsiteY16" fmla="*/ 333736 h 851161"/>
              <a:gd name="connsiteX17" fmla="*/ 9323022 w 11584247"/>
              <a:gd name="connsiteY17" fmla="*/ 339499 h 851161"/>
              <a:gd name="connsiteX18" fmla="*/ 9231896 w 11584247"/>
              <a:gd name="connsiteY18" fmla="*/ 350924 h 851161"/>
              <a:gd name="connsiteX19" fmla="*/ 9199098 w 11584247"/>
              <a:gd name="connsiteY19" fmla="*/ 367794 h 851161"/>
              <a:gd name="connsiteX20" fmla="*/ 9152075 w 11584247"/>
              <a:gd name="connsiteY20" fmla="*/ 382929 h 851161"/>
              <a:gd name="connsiteX21" fmla="*/ 9020007 w 11584247"/>
              <a:gd name="connsiteY21" fmla="*/ 408117 h 851161"/>
              <a:gd name="connsiteX22" fmla="*/ 8869068 w 11584247"/>
              <a:gd name="connsiteY22" fmla="*/ 421230 h 851161"/>
              <a:gd name="connsiteX23" fmla="*/ 8805167 w 11584247"/>
              <a:gd name="connsiteY23" fmla="*/ 414437 h 851161"/>
              <a:gd name="connsiteX24" fmla="*/ 8655035 w 11584247"/>
              <a:gd name="connsiteY24" fmla="*/ 424475 h 851161"/>
              <a:gd name="connsiteX25" fmla="*/ 8480431 w 11584247"/>
              <a:gd name="connsiteY25" fmla="*/ 402916 h 851161"/>
              <a:gd name="connsiteX26" fmla="*/ 8441817 w 11584247"/>
              <a:gd name="connsiteY26" fmla="*/ 417619 h 851161"/>
              <a:gd name="connsiteX27" fmla="*/ 8377029 w 11584247"/>
              <a:gd name="connsiteY27" fmla="*/ 441608 h 851161"/>
              <a:gd name="connsiteX28" fmla="*/ 8259050 w 11584247"/>
              <a:gd name="connsiteY28" fmla="*/ 464220 h 851161"/>
              <a:gd name="connsiteX29" fmla="*/ 8201086 w 11584247"/>
              <a:gd name="connsiteY29" fmla="*/ 485570 h 851161"/>
              <a:gd name="connsiteX30" fmla="*/ 8113667 w 11584247"/>
              <a:gd name="connsiteY30" fmla="*/ 521596 h 851161"/>
              <a:gd name="connsiteX31" fmla="*/ 8062051 w 11584247"/>
              <a:gd name="connsiteY31" fmla="*/ 533812 h 851161"/>
              <a:gd name="connsiteX32" fmla="*/ 7950411 w 11584247"/>
              <a:gd name="connsiteY32" fmla="*/ 582087 h 851161"/>
              <a:gd name="connsiteX33" fmla="*/ 7788598 w 11584247"/>
              <a:gd name="connsiteY33" fmla="*/ 667978 h 851161"/>
              <a:gd name="connsiteX34" fmla="*/ 7691368 w 11584247"/>
              <a:gd name="connsiteY34" fmla="*/ 691272 h 851161"/>
              <a:gd name="connsiteX35" fmla="*/ 7683053 w 11584247"/>
              <a:gd name="connsiteY35" fmla="*/ 688814 h 851161"/>
              <a:gd name="connsiteX36" fmla="*/ 7670993 w 11584247"/>
              <a:gd name="connsiteY36" fmla="*/ 688775 h 851161"/>
              <a:gd name="connsiteX37" fmla="*/ 7670712 w 11584247"/>
              <a:gd name="connsiteY37" fmla="*/ 689306 h 851161"/>
              <a:gd name="connsiteX38" fmla="*/ 7659383 w 11584247"/>
              <a:gd name="connsiteY38" fmla="*/ 688227 h 851161"/>
              <a:gd name="connsiteX39" fmla="*/ 7532285 w 11584247"/>
              <a:gd name="connsiteY39" fmla="*/ 726440 h 851161"/>
              <a:gd name="connsiteX40" fmla="*/ 7502351 w 11584247"/>
              <a:gd name="connsiteY40" fmla="*/ 735020 h 851161"/>
              <a:gd name="connsiteX41" fmla="*/ 7480842 w 11584247"/>
              <a:gd name="connsiteY41" fmla="*/ 731225 h 851161"/>
              <a:gd name="connsiteX42" fmla="*/ 7432183 w 11584247"/>
              <a:gd name="connsiteY42" fmla="*/ 732969 h 851161"/>
              <a:gd name="connsiteX43" fmla="*/ 7425231 w 11584247"/>
              <a:gd name="connsiteY43" fmla="*/ 735688 h 851161"/>
              <a:gd name="connsiteX44" fmla="*/ 7390298 w 11584247"/>
              <a:gd name="connsiteY44" fmla="*/ 722535 h 851161"/>
              <a:gd name="connsiteX45" fmla="*/ 7372339 w 11584247"/>
              <a:gd name="connsiteY45" fmla="*/ 718662 h 851161"/>
              <a:gd name="connsiteX46" fmla="*/ 7367083 w 11584247"/>
              <a:gd name="connsiteY46" fmla="*/ 711540 h 851161"/>
              <a:gd name="connsiteX47" fmla="*/ 7340667 w 11584247"/>
              <a:gd name="connsiteY47" fmla="*/ 708883 h 851161"/>
              <a:gd name="connsiteX48" fmla="*/ 7337703 w 11584247"/>
              <a:gd name="connsiteY48" fmla="*/ 710851 h 851161"/>
              <a:gd name="connsiteX49" fmla="*/ 7315659 w 11584247"/>
              <a:gd name="connsiteY49" fmla="*/ 700203 h 851161"/>
              <a:gd name="connsiteX50" fmla="*/ 7267494 w 11584247"/>
              <a:gd name="connsiteY50" fmla="*/ 681057 h 851161"/>
              <a:gd name="connsiteX51" fmla="*/ 7073219 w 11584247"/>
              <a:gd name="connsiteY51" fmla="*/ 690480 h 851161"/>
              <a:gd name="connsiteX52" fmla="*/ 6772962 w 11584247"/>
              <a:gd name="connsiteY52" fmla="*/ 661982 h 851161"/>
              <a:gd name="connsiteX53" fmla="*/ 6548962 w 11584247"/>
              <a:gd name="connsiteY53" fmla="*/ 632182 h 851161"/>
              <a:gd name="connsiteX54" fmla="*/ 6337636 w 11584247"/>
              <a:gd name="connsiteY54" fmla="*/ 651977 h 851161"/>
              <a:gd name="connsiteX55" fmla="*/ 6268828 w 11584247"/>
              <a:gd name="connsiteY55" fmla="*/ 622080 h 851161"/>
              <a:gd name="connsiteX56" fmla="*/ 6241133 w 11584247"/>
              <a:gd name="connsiteY56" fmla="*/ 637096 h 851161"/>
              <a:gd name="connsiteX57" fmla="*/ 6236372 w 11584247"/>
              <a:gd name="connsiteY57" fmla="*/ 640150 h 851161"/>
              <a:gd name="connsiteX58" fmla="*/ 6217005 w 11584247"/>
              <a:gd name="connsiteY58" fmla="*/ 642256 h 851161"/>
              <a:gd name="connsiteX59" fmla="*/ 6211934 w 11584247"/>
              <a:gd name="connsiteY59" fmla="*/ 655497 h 851161"/>
              <a:gd name="connsiteX60" fmla="*/ 6138186 w 11584247"/>
              <a:gd name="connsiteY60" fmla="*/ 650898 h 851161"/>
              <a:gd name="connsiteX61" fmla="*/ 6046332 w 11584247"/>
              <a:gd name="connsiteY61" fmla="*/ 651243 h 851161"/>
              <a:gd name="connsiteX62" fmla="*/ 5875486 w 11584247"/>
              <a:gd name="connsiteY62" fmla="*/ 656164 h 851161"/>
              <a:gd name="connsiteX63" fmla="*/ 5837074 w 11584247"/>
              <a:gd name="connsiteY63" fmla="*/ 669047 h 851161"/>
              <a:gd name="connsiteX64" fmla="*/ 5783293 w 11584247"/>
              <a:gd name="connsiteY64" fmla="*/ 678526 h 851161"/>
              <a:gd name="connsiteX65" fmla="*/ 5673851 w 11584247"/>
              <a:gd name="connsiteY65" fmla="*/ 675677 h 851161"/>
              <a:gd name="connsiteX66" fmla="*/ 5459069 w 11584247"/>
              <a:gd name="connsiteY66" fmla="*/ 641319 h 851161"/>
              <a:gd name="connsiteX67" fmla="*/ 5365377 w 11584247"/>
              <a:gd name="connsiteY67" fmla="*/ 639724 h 851161"/>
              <a:gd name="connsiteX68" fmla="*/ 5168758 w 11584247"/>
              <a:gd name="connsiteY68" fmla="*/ 620360 h 851161"/>
              <a:gd name="connsiteX69" fmla="*/ 5043093 w 11584247"/>
              <a:gd name="connsiteY69" fmla="*/ 619043 h 851161"/>
              <a:gd name="connsiteX70" fmla="*/ 4998604 w 11584247"/>
              <a:gd name="connsiteY70" fmla="*/ 629087 h 851161"/>
              <a:gd name="connsiteX71" fmla="*/ 4924058 w 11584247"/>
              <a:gd name="connsiteY71" fmla="*/ 645263 h 851161"/>
              <a:gd name="connsiteX72" fmla="*/ 4868616 w 11584247"/>
              <a:gd name="connsiteY72" fmla="*/ 683240 h 851161"/>
              <a:gd name="connsiteX73" fmla="*/ 4806175 w 11584247"/>
              <a:gd name="connsiteY73" fmla="*/ 686507 h 851161"/>
              <a:gd name="connsiteX74" fmla="*/ 4724634 w 11584247"/>
              <a:gd name="connsiteY74" fmla="*/ 668150 h 851161"/>
              <a:gd name="connsiteX75" fmla="*/ 4623526 w 11584247"/>
              <a:gd name="connsiteY75" fmla="*/ 693607 h 851161"/>
              <a:gd name="connsiteX76" fmla="*/ 4565119 w 11584247"/>
              <a:gd name="connsiteY76" fmla="*/ 699644 h 851161"/>
              <a:gd name="connsiteX77" fmla="*/ 4405682 w 11584247"/>
              <a:gd name="connsiteY77" fmla="*/ 725524 h 851161"/>
              <a:gd name="connsiteX78" fmla="*/ 4238717 w 11584247"/>
              <a:gd name="connsiteY78" fmla="*/ 780637 h 851161"/>
              <a:gd name="connsiteX79" fmla="*/ 4088010 w 11584247"/>
              <a:gd name="connsiteY79" fmla="*/ 824593 h 851161"/>
              <a:gd name="connsiteX80" fmla="*/ 3998789 w 11584247"/>
              <a:gd name="connsiteY80" fmla="*/ 851161 h 851161"/>
              <a:gd name="connsiteX81" fmla="*/ 3968135 w 11584247"/>
              <a:gd name="connsiteY81" fmla="*/ 845925 h 851161"/>
              <a:gd name="connsiteX82" fmla="*/ 3845234 w 11584247"/>
              <a:gd name="connsiteY82" fmla="*/ 823068 h 851161"/>
              <a:gd name="connsiteX83" fmla="*/ 3665369 w 11584247"/>
              <a:gd name="connsiteY83" fmla="*/ 785906 h 851161"/>
              <a:gd name="connsiteX84" fmla="*/ 3434444 w 11584247"/>
              <a:gd name="connsiteY84" fmla="*/ 760907 h 851161"/>
              <a:gd name="connsiteX85" fmla="*/ 3298790 w 11584247"/>
              <a:gd name="connsiteY85" fmla="*/ 755716 h 851161"/>
              <a:gd name="connsiteX86" fmla="*/ 3044242 w 11584247"/>
              <a:gd name="connsiteY86" fmla="*/ 738181 h 851161"/>
              <a:gd name="connsiteX87" fmla="*/ 2975529 w 11584247"/>
              <a:gd name="connsiteY87" fmla="*/ 720730 h 851161"/>
              <a:gd name="connsiteX88" fmla="*/ 2868812 w 11584247"/>
              <a:gd name="connsiteY88" fmla="*/ 709829 h 851161"/>
              <a:gd name="connsiteX89" fmla="*/ 2813818 w 11584247"/>
              <a:gd name="connsiteY89" fmla="*/ 698031 h 851161"/>
              <a:gd name="connsiteX90" fmla="*/ 2504472 w 11584247"/>
              <a:gd name="connsiteY90" fmla="*/ 654196 h 851161"/>
              <a:gd name="connsiteX91" fmla="*/ 2323450 w 11584247"/>
              <a:gd name="connsiteY91" fmla="*/ 692063 h 851161"/>
              <a:gd name="connsiteX92" fmla="*/ 2047386 w 11584247"/>
              <a:gd name="connsiteY92" fmla="*/ 669854 h 851161"/>
              <a:gd name="connsiteX93" fmla="*/ 2014871 w 11584247"/>
              <a:gd name="connsiteY93" fmla="*/ 671556 h 851161"/>
              <a:gd name="connsiteX94" fmla="*/ 1961527 w 11584247"/>
              <a:gd name="connsiteY94" fmla="*/ 678730 h 851161"/>
              <a:gd name="connsiteX95" fmla="*/ 1834052 w 11584247"/>
              <a:gd name="connsiteY95" fmla="*/ 644653 h 851161"/>
              <a:gd name="connsiteX96" fmla="*/ 1657788 w 11584247"/>
              <a:gd name="connsiteY96" fmla="*/ 646274 h 851161"/>
              <a:gd name="connsiteX97" fmla="*/ 1434049 w 11584247"/>
              <a:gd name="connsiteY97" fmla="*/ 595668 h 851161"/>
              <a:gd name="connsiteX98" fmla="*/ 1177354 w 11584247"/>
              <a:gd name="connsiteY98" fmla="*/ 614359 h 851161"/>
              <a:gd name="connsiteX99" fmla="*/ 1088947 w 11584247"/>
              <a:gd name="connsiteY99" fmla="*/ 617056 h 851161"/>
              <a:gd name="connsiteX100" fmla="*/ 998946 w 11584247"/>
              <a:gd name="connsiteY100" fmla="*/ 688407 h 851161"/>
              <a:gd name="connsiteX101" fmla="*/ 775514 w 11584247"/>
              <a:gd name="connsiteY101" fmla="*/ 737451 h 851161"/>
              <a:gd name="connsiteX102" fmla="*/ 603494 w 11584247"/>
              <a:gd name="connsiteY102" fmla="*/ 710500 h 851161"/>
              <a:gd name="connsiteX103" fmla="*/ 471335 w 11584247"/>
              <a:gd name="connsiteY103" fmla="*/ 714464 h 851161"/>
              <a:gd name="connsiteX104" fmla="*/ 344393 w 11584247"/>
              <a:gd name="connsiteY104" fmla="*/ 725929 h 851161"/>
              <a:gd name="connsiteX105" fmla="*/ 143310 w 11584247"/>
              <a:gd name="connsiteY105" fmla="*/ 738210 h 851161"/>
              <a:gd name="connsiteX106" fmla="*/ 15455 w 11584247"/>
              <a:gd name="connsiteY106" fmla="*/ 751614 h 851161"/>
              <a:gd name="connsiteX107" fmla="*/ 0 w 11584247"/>
              <a:gd name="connsiteY107" fmla="*/ 741620 h 851161"/>
              <a:gd name="connsiteX108" fmla="*/ 0 w 11584247"/>
              <a:gd name="connsiteY108" fmla="*/ 0 h 851161"/>
              <a:gd name="connsiteX0" fmla="*/ 0 w 11584247"/>
              <a:gd name="connsiteY0" fmla="*/ 0 h 846384"/>
              <a:gd name="connsiteX1" fmla="*/ 11584247 w 11584247"/>
              <a:gd name="connsiteY1" fmla="*/ 0 h 846384"/>
              <a:gd name="connsiteX2" fmla="*/ 11515863 w 11584247"/>
              <a:gd name="connsiteY2" fmla="*/ 41320 h 846384"/>
              <a:gd name="connsiteX3" fmla="*/ 11361848 w 11584247"/>
              <a:gd name="connsiteY3" fmla="*/ 74449 h 846384"/>
              <a:gd name="connsiteX4" fmla="*/ 11216869 w 11584247"/>
              <a:gd name="connsiteY4" fmla="*/ 106667 h 846384"/>
              <a:gd name="connsiteX5" fmla="*/ 11164524 w 11584247"/>
              <a:gd name="connsiteY5" fmla="*/ 113013 h 846384"/>
              <a:gd name="connsiteX6" fmla="*/ 11076261 w 11584247"/>
              <a:gd name="connsiteY6" fmla="*/ 152651 h 846384"/>
              <a:gd name="connsiteX7" fmla="*/ 10991963 w 11584247"/>
              <a:gd name="connsiteY7" fmla="*/ 163440 h 846384"/>
              <a:gd name="connsiteX8" fmla="*/ 10812847 w 11584247"/>
              <a:gd name="connsiteY8" fmla="*/ 186456 h 846384"/>
              <a:gd name="connsiteX9" fmla="*/ 10675741 w 11584247"/>
              <a:gd name="connsiteY9" fmla="*/ 221829 h 846384"/>
              <a:gd name="connsiteX10" fmla="*/ 10510136 w 11584247"/>
              <a:gd name="connsiteY10" fmla="*/ 223982 h 846384"/>
              <a:gd name="connsiteX11" fmla="*/ 10310725 w 11584247"/>
              <a:gd name="connsiteY11" fmla="*/ 257181 h 846384"/>
              <a:gd name="connsiteX12" fmla="*/ 10161434 w 11584247"/>
              <a:gd name="connsiteY12" fmla="*/ 264082 h 846384"/>
              <a:gd name="connsiteX13" fmla="*/ 9987770 w 11584247"/>
              <a:gd name="connsiteY13" fmla="*/ 268441 h 846384"/>
              <a:gd name="connsiteX14" fmla="*/ 9768987 w 11584247"/>
              <a:gd name="connsiteY14" fmla="*/ 280841 h 846384"/>
              <a:gd name="connsiteX15" fmla="*/ 9645923 w 11584247"/>
              <a:gd name="connsiteY15" fmla="*/ 297473 h 846384"/>
              <a:gd name="connsiteX16" fmla="*/ 9477264 w 11584247"/>
              <a:gd name="connsiteY16" fmla="*/ 333736 h 846384"/>
              <a:gd name="connsiteX17" fmla="*/ 9323022 w 11584247"/>
              <a:gd name="connsiteY17" fmla="*/ 339499 h 846384"/>
              <a:gd name="connsiteX18" fmla="*/ 9231896 w 11584247"/>
              <a:gd name="connsiteY18" fmla="*/ 350924 h 846384"/>
              <a:gd name="connsiteX19" fmla="*/ 9199098 w 11584247"/>
              <a:gd name="connsiteY19" fmla="*/ 367794 h 846384"/>
              <a:gd name="connsiteX20" fmla="*/ 9152075 w 11584247"/>
              <a:gd name="connsiteY20" fmla="*/ 382929 h 846384"/>
              <a:gd name="connsiteX21" fmla="*/ 9020007 w 11584247"/>
              <a:gd name="connsiteY21" fmla="*/ 408117 h 846384"/>
              <a:gd name="connsiteX22" fmla="*/ 8869068 w 11584247"/>
              <a:gd name="connsiteY22" fmla="*/ 421230 h 846384"/>
              <a:gd name="connsiteX23" fmla="*/ 8805167 w 11584247"/>
              <a:gd name="connsiteY23" fmla="*/ 414437 h 846384"/>
              <a:gd name="connsiteX24" fmla="*/ 8655035 w 11584247"/>
              <a:gd name="connsiteY24" fmla="*/ 424475 h 846384"/>
              <a:gd name="connsiteX25" fmla="*/ 8480431 w 11584247"/>
              <a:gd name="connsiteY25" fmla="*/ 402916 h 846384"/>
              <a:gd name="connsiteX26" fmla="*/ 8441817 w 11584247"/>
              <a:gd name="connsiteY26" fmla="*/ 417619 h 846384"/>
              <a:gd name="connsiteX27" fmla="*/ 8377029 w 11584247"/>
              <a:gd name="connsiteY27" fmla="*/ 441608 h 846384"/>
              <a:gd name="connsiteX28" fmla="*/ 8259050 w 11584247"/>
              <a:gd name="connsiteY28" fmla="*/ 464220 h 846384"/>
              <a:gd name="connsiteX29" fmla="*/ 8201086 w 11584247"/>
              <a:gd name="connsiteY29" fmla="*/ 485570 h 846384"/>
              <a:gd name="connsiteX30" fmla="*/ 8113667 w 11584247"/>
              <a:gd name="connsiteY30" fmla="*/ 521596 h 846384"/>
              <a:gd name="connsiteX31" fmla="*/ 8062051 w 11584247"/>
              <a:gd name="connsiteY31" fmla="*/ 533812 h 846384"/>
              <a:gd name="connsiteX32" fmla="*/ 7950411 w 11584247"/>
              <a:gd name="connsiteY32" fmla="*/ 582087 h 846384"/>
              <a:gd name="connsiteX33" fmla="*/ 7788598 w 11584247"/>
              <a:gd name="connsiteY33" fmla="*/ 667978 h 846384"/>
              <a:gd name="connsiteX34" fmla="*/ 7691368 w 11584247"/>
              <a:gd name="connsiteY34" fmla="*/ 691272 h 846384"/>
              <a:gd name="connsiteX35" fmla="*/ 7683053 w 11584247"/>
              <a:gd name="connsiteY35" fmla="*/ 688814 h 846384"/>
              <a:gd name="connsiteX36" fmla="*/ 7670993 w 11584247"/>
              <a:gd name="connsiteY36" fmla="*/ 688775 h 846384"/>
              <a:gd name="connsiteX37" fmla="*/ 7670712 w 11584247"/>
              <a:gd name="connsiteY37" fmla="*/ 689306 h 846384"/>
              <a:gd name="connsiteX38" fmla="*/ 7659383 w 11584247"/>
              <a:gd name="connsiteY38" fmla="*/ 688227 h 846384"/>
              <a:gd name="connsiteX39" fmla="*/ 7532285 w 11584247"/>
              <a:gd name="connsiteY39" fmla="*/ 726440 h 846384"/>
              <a:gd name="connsiteX40" fmla="*/ 7502351 w 11584247"/>
              <a:gd name="connsiteY40" fmla="*/ 735020 h 846384"/>
              <a:gd name="connsiteX41" fmla="*/ 7480842 w 11584247"/>
              <a:gd name="connsiteY41" fmla="*/ 731225 h 846384"/>
              <a:gd name="connsiteX42" fmla="*/ 7432183 w 11584247"/>
              <a:gd name="connsiteY42" fmla="*/ 732969 h 846384"/>
              <a:gd name="connsiteX43" fmla="*/ 7425231 w 11584247"/>
              <a:gd name="connsiteY43" fmla="*/ 735688 h 846384"/>
              <a:gd name="connsiteX44" fmla="*/ 7390298 w 11584247"/>
              <a:gd name="connsiteY44" fmla="*/ 722535 h 846384"/>
              <a:gd name="connsiteX45" fmla="*/ 7372339 w 11584247"/>
              <a:gd name="connsiteY45" fmla="*/ 718662 h 846384"/>
              <a:gd name="connsiteX46" fmla="*/ 7367083 w 11584247"/>
              <a:gd name="connsiteY46" fmla="*/ 711540 h 846384"/>
              <a:gd name="connsiteX47" fmla="*/ 7340667 w 11584247"/>
              <a:gd name="connsiteY47" fmla="*/ 708883 h 846384"/>
              <a:gd name="connsiteX48" fmla="*/ 7337703 w 11584247"/>
              <a:gd name="connsiteY48" fmla="*/ 710851 h 846384"/>
              <a:gd name="connsiteX49" fmla="*/ 7315659 w 11584247"/>
              <a:gd name="connsiteY49" fmla="*/ 700203 h 846384"/>
              <a:gd name="connsiteX50" fmla="*/ 7267494 w 11584247"/>
              <a:gd name="connsiteY50" fmla="*/ 681057 h 846384"/>
              <a:gd name="connsiteX51" fmla="*/ 7073219 w 11584247"/>
              <a:gd name="connsiteY51" fmla="*/ 690480 h 846384"/>
              <a:gd name="connsiteX52" fmla="*/ 6772962 w 11584247"/>
              <a:gd name="connsiteY52" fmla="*/ 661982 h 846384"/>
              <a:gd name="connsiteX53" fmla="*/ 6548962 w 11584247"/>
              <a:gd name="connsiteY53" fmla="*/ 632182 h 846384"/>
              <a:gd name="connsiteX54" fmla="*/ 6337636 w 11584247"/>
              <a:gd name="connsiteY54" fmla="*/ 651977 h 846384"/>
              <a:gd name="connsiteX55" fmla="*/ 6268828 w 11584247"/>
              <a:gd name="connsiteY55" fmla="*/ 622080 h 846384"/>
              <a:gd name="connsiteX56" fmla="*/ 6241133 w 11584247"/>
              <a:gd name="connsiteY56" fmla="*/ 637096 h 846384"/>
              <a:gd name="connsiteX57" fmla="*/ 6236372 w 11584247"/>
              <a:gd name="connsiteY57" fmla="*/ 640150 h 846384"/>
              <a:gd name="connsiteX58" fmla="*/ 6217005 w 11584247"/>
              <a:gd name="connsiteY58" fmla="*/ 642256 h 846384"/>
              <a:gd name="connsiteX59" fmla="*/ 6211934 w 11584247"/>
              <a:gd name="connsiteY59" fmla="*/ 655497 h 846384"/>
              <a:gd name="connsiteX60" fmla="*/ 6138186 w 11584247"/>
              <a:gd name="connsiteY60" fmla="*/ 650898 h 846384"/>
              <a:gd name="connsiteX61" fmla="*/ 6046332 w 11584247"/>
              <a:gd name="connsiteY61" fmla="*/ 651243 h 846384"/>
              <a:gd name="connsiteX62" fmla="*/ 5875486 w 11584247"/>
              <a:gd name="connsiteY62" fmla="*/ 656164 h 846384"/>
              <a:gd name="connsiteX63" fmla="*/ 5837074 w 11584247"/>
              <a:gd name="connsiteY63" fmla="*/ 669047 h 846384"/>
              <a:gd name="connsiteX64" fmla="*/ 5783293 w 11584247"/>
              <a:gd name="connsiteY64" fmla="*/ 678526 h 846384"/>
              <a:gd name="connsiteX65" fmla="*/ 5673851 w 11584247"/>
              <a:gd name="connsiteY65" fmla="*/ 675677 h 846384"/>
              <a:gd name="connsiteX66" fmla="*/ 5459069 w 11584247"/>
              <a:gd name="connsiteY66" fmla="*/ 641319 h 846384"/>
              <a:gd name="connsiteX67" fmla="*/ 5365377 w 11584247"/>
              <a:gd name="connsiteY67" fmla="*/ 639724 h 846384"/>
              <a:gd name="connsiteX68" fmla="*/ 5168758 w 11584247"/>
              <a:gd name="connsiteY68" fmla="*/ 620360 h 846384"/>
              <a:gd name="connsiteX69" fmla="*/ 5043093 w 11584247"/>
              <a:gd name="connsiteY69" fmla="*/ 619043 h 846384"/>
              <a:gd name="connsiteX70" fmla="*/ 4998604 w 11584247"/>
              <a:gd name="connsiteY70" fmla="*/ 629087 h 846384"/>
              <a:gd name="connsiteX71" fmla="*/ 4924058 w 11584247"/>
              <a:gd name="connsiteY71" fmla="*/ 645263 h 846384"/>
              <a:gd name="connsiteX72" fmla="*/ 4868616 w 11584247"/>
              <a:gd name="connsiteY72" fmla="*/ 683240 h 846384"/>
              <a:gd name="connsiteX73" fmla="*/ 4806175 w 11584247"/>
              <a:gd name="connsiteY73" fmla="*/ 686507 h 846384"/>
              <a:gd name="connsiteX74" fmla="*/ 4724634 w 11584247"/>
              <a:gd name="connsiteY74" fmla="*/ 668150 h 846384"/>
              <a:gd name="connsiteX75" fmla="*/ 4623526 w 11584247"/>
              <a:gd name="connsiteY75" fmla="*/ 693607 h 846384"/>
              <a:gd name="connsiteX76" fmla="*/ 4565119 w 11584247"/>
              <a:gd name="connsiteY76" fmla="*/ 699644 h 846384"/>
              <a:gd name="connsiteX77" fmla="*/ 4405682 w 11584247"/>
              <a:gd name="connsiteY77" fmla="*/ 725524 h 846384"/>
              <a:gd name="connsiteX78" fmla="*/ 4238717 w 11584247"/>
              <a:gd name="connsiteY78" fmla="*/ 780637 h 846384"/>
              <a:gd name="connsiteX79" fmla="*/ 4088010 w 11584247"/>
              <a:gd name="connsiteY79" fmla="*/ 824593 h 846384"/>
              <a:gd name="connsiteX80" fmla="*/ 4026838 w 11584247"/>
              <a:gd name="connsiteY80" fmla="*/ 834332 h 846384"/>
              <a:gd name="connsiteX81" fmla="*/ 3968135 w 11584247"/>
              <a:gd name="connsiteY81" fmla="*/ 845925 h 846384"/>
              <a:gd name="connsiteX82" fmla="*/ 3845234 w 11584247"/>
              <a:gd name="connsiteY82" fmla="*/ 823068 h 846384"/>
              <a:gd name="connsiteX83" fmla="*/ 3665369 w 11584247"/>
              <a:gd name="connsiteY83" fmla="*/ 785906 h 846384"/>
              <a:gd name="connsiteX84" fmla="*/ 3434444 w 11584247"/>
              <a:gd name="connsiteY84" fmla="*/ 760907 h 846384"/>
              <a:gd name="connsiteX85" fmla="*/ 3298790 w 11584247"/>
              <a:gd name="connsiteY85" fmla="*/ 755716 h 846384"/>
              <a:gd name="connsiteX86" fmla="*/ 3044242 w 11584247"/>
              <a:gd name="connsiteY86" fmla="*/ 738181 h 846384"/>
              <a:gd name="connsiteX87" fmla="*/ 2975529 w 11584247"/>
              <a:gd name="connsiteY87" fmla="*/ 720730 h 846384"/>
              <a:gd name="connsiteX88" fmla="*/ 2868812 w 11584247"/>
              <a:gd name="connsiteY88" fmla="*/ 709829 h 846384"/>
              <a:gd name="connsiteX89" fmla="*/ 2813818 w 11584247"/>
              <a:gd name="connsiteY89" fmla="*/ 698031 h 846384"/>
              <a:gd name="connsiteX90" fmla="*/ 2504472 w 11584247"/>
              <a:gd name="connsiteY90" fmla="*/ 654196 h 846384"/>
              <a:gd name="connsiteX91" fmla="*/ 2323450 w 11584247"/>
              <a:gd name="connsiteY91" fmla="*/ 692063 h 846384"/>
              <a:gd name="connsiteX92" fmla="*/ 2047386 w 11584247"/>
              <a:gd name="connsiteY92" fmla="*/ 669854 h 846384"/>
              <a:gd name="connsiteX93" fmla="*/ 2014871 w 11584247"/>
              <a:gd name="connsiteY93" fmla="*/ 671556 h 846384"/>
              <a:gd name="connsiteX94" fmla="*/ 1961527 w 11584247"/>
              <a:gd name="connsiteY94" fmla="*/ 678730 h 846384"/>
              <a:gd name="connsiteX95" fmla="*/ 1834052 w 11584247"/>
              <a:gd name="connsiteY95" fmla="*/ 644653 h 846384"/>
              <a:gd name="connsiteX96" fmla="*/ 1657788 w 11584247"/>
              <a:gd name="connsiteY96" fmla="*/ 646274 h 846384"/>
              <a:gd name="connsiteX97" fmla="*/ 1434049 w 11584247"/>
              <a:gd name="connsiteY97" fmla="*/ 595668 h 846384"/>
              <a:gd name="connsiteX98" fmla="*/ 1177354 w 11584247"/>
              <a:gd name="connsiteY98" fmla="*/ 614359 h 846384"/>
              <a:gd name="connsiteX99" fmla="*/ 1088947 w 11584247"/>
              <a:gd name="connsiteY99" fmla="*/ 617056 h 846384"/>
              <a:gd name="connsiteX100" fmla="*/ 998946 w 11584247"/>
              <a:gd name="connsiteY100" fmla="*/ 688407 h 846384"/>
              <a:gd name="connsiteX101" fmla="*/ 775514 w 11584247"/>
              <a:gd name="connsiteY101" fmla="*/ 737451 h 846384"/>
              <a:gd name="connsiteX102" fmla="*/ 603494 w 11584247"/>
              <a:gd name="connsiteY102" fmla="*/ 710500 h 846384"/>
              <a:gd name="connsiteX103" fmla="*/ 471335 w 11584247"/>
              <a:gd name="connsiteY103" fmla="*/ 714464 h 846384"/>
              <a:gd name="connsiteX104" fmla="*/ 344393 w 11584247"/>
              <a:gd name="connsiteY104" fmla="*/ 725929 h 846384"/>
              <a:gd name="connsiteX105" fmla="*/ 143310 w 11584247"/>
              <a:gd name="connsiteY105" fmla="*/ 738210 h 846384"/>
              <a:gd name="connsiteX106" fmla="*/ 15455 w 11584247"/>
              <a:gd name="connsiteY106" fmla="*/ 751614 h 846384"/>
              <a:gd name="connsiteX107" fmla="*/ 0 w 11584247"/>
              <a:gd name="connsiteY107" fmla="*/ 741620 h 846384"/>
              <a:gd name="connsiteX108" fmla="*/ 0 w 11584247"/>
              <a:gd name="connsiteY108" fmla="*/ 0 h 846384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98790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75514 w 11584247"/>
              <a:gd name="connsiteY101" fmla="*/ 737451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43310 w 11584247"/>
              <a:gd name="connsiteY105" fmla="*/ 738210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98790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86733 w 11584247"/>
              <a:gd name="connsiteY101" fmla="*/ 698183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43310 w 11584247"/>
              <a:gd name="connsiteY105" fmla="*/ 738210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98790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86733 w 11584247"/>
              <a:gd name="connsiteY101" fmla="*/ 698183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43310 w 11584247"/>
              <a:gd name="connsiteY105" fmla="*/ 738210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98790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86733 w 11584247"/>
              <a:gd name="connsiteY101" fmla="*/ 698183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54529 w 11584247"/>
              <a:gd name="connsiteY105" fmla="*/ 766259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70741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86733 w 11584247"/>
              <a:gd name="connsiteY101" fmla="*/ 698183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54529 w 11584247"/>
              <a:gd name="connsiteY105" fmla="*/ 766259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  <a:gd name="connsiteX0" fmla="*/ 0 w 11584247"/>
              <a:gd name="connsiteY0" fmla="*/ 0 h 834332"/>
              <a:gd name="connsiteX1" fmla="*/ 11584247 w 11584247"/>
              <a:gd name="connsiteY1" fmla="*/ 0 h 834332"/>
              <a:gd name="connsiteX2" fmla="*/ 11515863 w 11584247"/>
              <a:gd name="connsiteY2" fmla="*/ 41320 h 834332"/>
              <a:gd name="connsiteX3" fmla="*/ 11361848 w 11584247"/>
              <a:gd name="connsiteY3" fmla="*/ 74449 h 834332"/>
              <a:gd name="connsiteX4" fmla="*/ 11216869 w 11584247"/>
              <a:gd name="connsiteY4" fmla="*/ 106667 h 834332"/>
              <a:gd name="connsiteX5" fmla="*/ 11164524 w 11584247"/>
              <a:gd name="connsiteY5" fmla="*/ 113013 h 834332"/>
              <a:gd name="connsiteX6" fmla="*/ 11076261 w 11584247"/>
              <a:gd name="connsiteY6" fmla="*/ 152651 h 834332"/>
              <a:gd name="connsiteX7" fmla="*/ 10991963 w 11584247"/>
              <a:gd name="connsiteY7" fmla="*/ 163440 h 834332"/>
              <a:gd name="connsiteX8" fmla="*/ 10812847 w 11584247"/>
              <a:gd name="connsiteY8" fmla="*/ 186456 h 834332"/>
              <a:gd name="connsiteX9" fmla="*/ 10675741 w 11584247"/>
              <a:gd name="connsiteY9" fmla="*/ 221829 h 834332"/>
              <a:gd name="connsiteX10" fmla="*/ 10510136 w 11584247"/>
              <a:gd name="connsiteY10" fmla="*/ 223982 h 834332"/>
              <a:gd name="connsiteX11" fmla="*/ 10310725 w 11584247"/>
              <a:gd name="connsiteY11" fmla="*/ 257181 h 834332"/>
              <a:gd name="connsiteX12" fmla="*/ 10161434 w 11584247"/>
              <a:gd name="connsiteY12" fmla="*/ 264082 h 834332"/>
              <a:gd name="connsiteX13" fmla="*/ 9987770 w 11584247"/>
              <a:gd name="connsiteY13" fmla="*/ 268441 h 834332"/>
              <a:gd name="connsiteX14" fmla="*/ 9768987 w 11584247"/>
              <a:gd name="connsiteY14" fmla="*/ 280841 h 834332"/>
              <a:gd name="connsiteX15" fmla="*/ 9645923 w 11584247"/>
              <a:gd name="connsiteY15" fmla="*/ 297473 h 834332"/>
              <a:gd name="connsiteX16" fmla="*/ 9477264 w 11584247"/>
              <a:gd name="connsiteY16" fmla="*/ 333736 h 834332"/>
              <a:gd name="connsiteX17" fmla="*/ 9323022 w 11584247"/>
              <a:gd name="connsiteY17" fmla="*/ 339499 h 834332"/>
              <a:gd name="connsiteX18" fmla="*/ 9231896 w 11584247"/>
              <a:gd name="connsiteY18" fmla="*/ 350924 h 834332"/>
              <a:gd name="connsiteX19" fmla="*/ 9199098 w 11584247"/>
              <a:gd name="connsiteY19" fmla="*/ 367794 h 834332"/>
              <a:gd name="connsiteX20" fmla="*/ 9152075 w 11584247"/>
              <a:gd name="connsiteY20" fmla="*/ 382929 h 834332"/>
              <a:gd name="connsiteX21" fmla="*/ 9020007 w 11584247"/>
              <a:gd name="connsiteY21" fmla="*/ 408117 h 834332"/>
              <a:gd name="connsiteX22" fmla="*/ 8869068 w 11584247"/>
              <a:gd name="connsiteY22" fmla="*/ 421230 h 834332"/>
              <a:gd name="connsiteX23" fmla="*/ 8805167 w 11584247"/>
              <a:gd name="connsiteY23" fmla="*/ 414437 h 834332"/>
              <a:gd name="connsiteX24" fmla="*/ 8655035 w 11584247"/>
              <a:gd name="connsiteY24" fmla="*/ 424475 h 834332"/>
              <a:gd name="connsiteX25" fmla="*/ 8480431 w 11584247"/>
              <a:gd name="connsiteY25" fmla="*/ 402916 h 834332"/>
              <a:gd name="connsiteX26" fmla="*/ 8441817 w 11584247"/>
              <a:gd name="connsiteY26" fmla="*/ 417619 h 834332"/>
              <a:gd name="connsiteX27" fmla="*/ 8377029 w 11584247"/>
              <a:gd name="connsiteY27" fmla="*/ 441608 h 834332"/>
              <a:gd name="connsiteX28" fmla="*/ 8259050 w 11584247"/>
              <a:gd name="connsiteY28" fmla="*/ 464220 h 834332"/>
              <a:gd name="connsiteX29" fmla="*/ 8201086 w 11584247"/>
              <a:gd name="connsiteY29" fmla="*/ 485570 h 834332"/>
              <a:gd name="connsiteX30" fmla="*/ 8113667 w 11584247"/>
              <a:gd name="connsiteY30" fmla="*/ 521596 h 834332"/>
              <a:gd name="connsiteX31" fmla="*/ 8062051 w 11584247"/>
              <a:gd name="connsiteY31" fmla="*/ 533812 h 834332"/>
              <a:gd name="connsiteX32" fmla="*/ 7950411 w 11584247"/>
              <a:gd name="connsiteY32" fmla="*/ 582087 h 834332"/>
              <a:gd name="connsiteX33" fmla="*/ 7788598 w 11584247"/>
              <a:gd name="connsiteY33" fmla="*/ 667978 h 834332"/>
              <a:gd name="connsiteX34" fmla="*/ 7691368 w 11584247"/>
              <a:gd name="connsiteY34" fmla="*/ 691272 h 834332"/>
              <a:gd name="connsiteX35" fmla="*/ 7683053 w 11584247"/>
              <a:gd name="connsiteY35" fmla="*/ 688814 h 834332"/>
              <a:gd name="connsiteX36" fmla="*/ 7670993 w 11584247"/>
              <a:gd name="connsiteY36" fmla="*/ 688775 h 834332"/>
              <a:gd name="connsiteX37" fmla="*/ 7670712 w 11584247"/>
              <a:gd name="connsiteY37" fmla="*/ 689306 h 834332"/>
              <a:gd name="connsiteX38" fmla="*/ 7659383 w 11584247"/>
              <a:gd name="connsiteY38" fmla="*/ 688227 h 834332"/>
              <a:gd name="connsiteX39" fmla="*/ 7532285 w 11584247"/>
              <a:gd name="connsiteY39" fmla="*/ 726440 h 834332"/>
              <a:gd name="connsiteX40" fmla="*/ 7502351 w 11584247"/>
              <a:gd name="connsiteY40" fmla="*/ 735020 h 834332"/>
              <a:gd name="connsiteX41" fmla="*/ 7480842 w 11584247"/>
              <a:gd name="connsiteY41" fmla="*/ 731225 h 834332"/>
              <a:gd name="connsiteX42" fmla="*/ 7432183 w 11584247"/>
              <a:gd name="connsiteY42" fmla="*/ 732969 h 834332"/>
              <a:gd name="connsiteX43" fmla="*/ 7425231 w 11584247"/>
              <a:gd name="connsiteY43" fmla="*/ 735688 h 834332"/>
              <a:gd name="connsiteX44" fmla="*/ 7390298 w 11584247"/>
              <a:gd name="connsiteY44" fmla="*/ 722535 h 834332"/>
              <a:gd name="connsiteX45" fmla="*/ 7372339 w 11584247"/>
              <a:gd name="connsiteY45" fmla="*/ 718662 h 834332"/>
              <a:gd name="connsiteX46" fmla="*/ 7367083 w 11584247"/>
              <a:gd name="connsiteY46" fmla="*/ 711540 h 834332"/>
              <a:gd name="connsiteX47" fmla="*/ 7340667 w 11584247"/>
              <a:gd name="connsiteY47" fmla="*/ 708883 h 834332"/>
              <a:gd name="connsiteX48" fmla="*/ 7337703 w 11584247"/>
              <a:gd name="connsiteY48" fmla="*/ 710851 h 834332"/>
              <a:gd name="connsiteX49" fmla="*/ 7315659 w 11584247"/>
              <a:gd name="connsiteY49" fmla="*/ 700203 h 834332"/>
              <a:gd name="connsiteX50" fmla="*/ 7267494 w 11584247"/>
              <a:gd name="connsiteY50" fmla="*/ 681057 h 834332"/>
              <a:gd name="connsiteX51" fmla="*/ 7073219 w 11584247"/>
              <a:gd name="connsiteY51" fmla="*/ 690480 h 834332"/>
              <a:gd name="connsiteX52" fmla="*/ 6772962 w 11584247"/>
              <a:gd name="connsiteY52" fmla="*/ 661982 h 834332"/>
              <a:gd name="connsiteX53" fmla="*/ 6548962 w 11584247"/>
              <a:gd name="connsiteY53" fmla="*/ 632182 h 834332"/>
              <a:gd name="connsiteX54" fmla="*/ 6337636 w 11584247"/>
              <a:gd name="connsiteY54" fmla="*/ 651977 h 834332"/>
              <a:gd name="connsiteX55" fmla="*/ 6268828 w 11584247"/>
              <a:gd name="connsiteY55" fmla="*/ 622080 h 834332"/>
              <a:gd name="connsiteX56" fmla="*/ 6241133 w 11584247"/>
              <a:gd name="connsiteY56" fmla="*/ 637096 h 834332"/>
              <a:gd name="connsiteX57" fmla="*/ 6236372 w 11584247"/>
              <a:gd name="connsiteY57" fmla="*/ 640150 h 834332"/>
              <a:gd name="connsiteX58" fmla="*/ 6217005 w 11584247"/>
              <a:gd name="connsiteY58" fmla="*/ 642256 h 834332"/>
              <a:gd name="connsiteX59" fmla="*/ 6211934 w 11584247"/>
              <a:gd name="connsiteY59" fmla="*/ 655497 h 834332"/>
              <a:gd name="connsiteX60" fmla="*/ 6138186 w 11584247"/>
              <a:gd name="connsiteY60" fmla="*/ 650898 h 834332"/>
              <a:gd name="connsiteX61" fmla="*/ 6046332 w 11584247"/>
              <a:gd name="connsiteY61" fmla="*/ 651243 h 834332"/>
              <a:gd name="connsiteX62" fmla="*/ 5875486 w 11584247"/>
              <a:gd name="connsiteY62" fmla="*/ 656164 h 834332"/>
              <a:gd name="connsiteX63" fmla="*/ 5837074 w 11584247"/>
              <a:gd name="connsiteY63" fmla="*/ 669047 h 834332"/>
              <a:gd name="connsiteX64" fmla="*/ 5783293 w 11584247"/>
              <a:gd name="connsiteY64" fmla="*/ 678526 h 834332"/>
              <a:gd name="connsiteX65" fmla="*/ 5673851 w 11584247"/>
              <a:gd name="connsiteY65" fmla="*/ 675677 h 834332"/>
              <a:gd name="connsiteX66" fmla="*/ 5459069 w 11584247"/>
              <a:gd name="connsiteY66" fmla="*/ 641319 h 834332"/>
              <a:gd name="connsiteX67" fmla="*/ 5365377 w 11584247"/>
              <a:gd name="connsiteY67" fmla="*/ 639724 h 834332"/>
              <a:gd name="connsiteX68" fmla="*/ 5168758 w 11584247"/>
              <a:gd name="connsiteY68" fmla="*/ 620360 h 834332"/>
              <a:gd name="connsiteX69" fmla="*/ 5043093 w 11584247"/>
              <a:gd name="connsiteY69" fmla="*/ 619043 h 834332"/>
              <a:gd name="connsiteX70" fmla="*/ 4998604 w 11584247"/>
              <a:gd name="connsiteY70" fmla="*/ 629087 h 834332"/>
              <a:gd name="connsiteX71" fmla="*/ 4924058 w 11584247"/>
              <a:gd name="connsiteY71" fmla="*/ 645263 h 834332"/>
              <a:gd name="connsiteX72" fmla="*/ 4868616 w 11584247"/>
              <a:gd name="connsiteY72" fmla="*/ 683240 h 834332"/>
              <a:gd name="connsiteX73" fmla="*/ 4806175 w 11584247"/>
              <a:gd name="connsiteY73" fmla="*/ 686507 h 834332"/>
              <a:gd name="connsiteX74" fmla="*/ 4724634 w 11584247"/>
              <a:gd name="connsiteY74" fmla="*/ 668150 h 834332"/>
              <a:gd name="connsiteX75" fmla="*/ 4623526 w 11584247"/>
              <a:gd name="connsiteY75" fmla="*/ 693607 h 834332"/>
              <a:gd name="connsiteX76" fmla="*/ 4565119 w 11584247"/>
              <a:gd name="connsiteY76" fmla="*/ 699644 h 834332"/>
              <a:gd name="connsiteX77" fmla="*/ 4405682 w 11584247"/>
              <a:gd name="connsiteY77" fmla="*/ 725524 h 834332"/>
              <a:gd name="connsiteX78" fmla="*/ 4238717 w 11584247"/>
              <a:gd name="connsiteY78" fmla="*/ 780637 h 834332"/>
              <a:gd name="connsiteX79" fmla="*/ 4088010 w 11584247"/>
              <a:gd name="connsiteY79" fmla="*/ 824593 h 834332"/>
              <a:gd name="connsiteX80" fmla="*/ 4026838 w 11584247"/>
              <a:gd name="connsiteY80" fmla="*/ 834332 h 834332"/>
              <a:gd name="connsiteX81" fmla="*/ 3945695 w 11584247"/>
              <a:gd name="connsiteY81" fmla="*/ 812266 h 834332"/>
              <a:gd name="connsiteX82" fmla="*/ 3845234 w 11584247"/>
              <a:gd name="connsiteY82" fmla="*/ 823068 h 834332"/>
              <a:gd name="connsiteX83" fmla="*/ 3665369 w 11584247"/>
              <a:gd name="connsiteY83" fmla="*/ 785906 h 834332"/>
              <a:gd name="connsiteX84" fmla="*/ 3434444 w 11584247"/>
              <a:gd name="connsiteY84" fmla="*/ 760907 h 834332"/>
              <a:gd name="connsiteX85" fmla="*/ 3270741 w 11584247"/>
              <a:gd name="connsiteY85" fmla="*/ 755716 h 834332"/>
              <a:gd name="connsiteX86" fmla="*/ 3044242 w 11584247"/>
              <a:gd name="connsiteY86" fmla="*/ 738181 h 834332"/>
              <a:gd name="connsiteX87" fmla="*/ 2975529 w 11584247"/>
              <a:gd name="connsiteY87" fmla="*/ 720730 h 834332"/>
              <a:gd name="connsiteX88" fmla="*/ 2868812 w 11584247"/>
              <a:gd name="connsiteY88" fmla="*/ 709829 h 834332"/>
              <a:gd name="connsiteX89" fmla="*/ 2813818 w 11584247"/>
              <a:gd name="connsiteY89" fmla="*/ 698031 h 834332"/>
              <a:gd name="connsiteX90" fmla="*/ 2504472 w 11584247"/>
              <a:gd name="connsiteY90" fmla="*/ 654196 h 834332"/>
              <a:gd name="connsiteX91" fmla="*/ 2323450 w 11584247"/>
              <a:gd name="connsiteY91" fmla="*/ 692063 h 834332"/>
              <a:gd name="connsiteX92" fmla="*/ 2047386 w 11584247"/>
              <a:gd name="connsiteY92" fmla="*/ 669854 h 834332"/>
              <a:gd name="connsiteX93" fmla="*/ 2014871 w 11584247"/>
              <a:gd name="connsiteY93" fmla="*/ 671556 h 834332"/>
              <a:gd name="connsiteX94" fmla="*/ 1961527 w 11584247"/>
              <a:gd name="connsiteY94" fmla="*/ 678730 h 834332"/>
              <a:gd name="connsiteX95" fmla="*/ 1834052 w 11584247"/>
              <a:gd name="connsiteY95" fmla="*/ 644653 h 834332"/>
              <a:gd name="connsiteX96" fmla="*/ 1657788 w 11584247"/>
              <a:gd name="connsiteY96" fmla="*/ 646274 h 834332"/>
              <a:gd name="connsiteX97" fmla="*/ 1434049 w 11584247"/>
              <a:gd name="connsiteY97" fmla="*/ 595668 h 834332"/>
              <a:gd name="connsiteX98" fmla="*/ 1177354 w 11584247"/>
              <a:gd name="connsiteY98" fmla="*/ 614359 h 834332"/>
              <a:gd name="connsiteX99" fmla="*/ 1088947 w 11584247"/>
              <a:gd name="connsiteY99" fmla="*/ 617056 h 834332"/>
              <a:gd name="connsiteX100" fmla="*/ 998946 w 11584247"/>
              <a:gd name="connsiteY100" fmla="*/ 688407 h 834332"/>
              <a:gd name="connsiteX101" fmla="*/ 786733 w 11584247"/>
              <a:gd name="connsiteY101" fmla="*/ 698183 h 834332"/>
              <a:gd name="connsiteX102" fmla="*/ 603494 w 11584247"/>
              <a:gd name="connsiteY102" fmla="*/ 710500 h 834332"/>
              <a:gd name="connsiteX103" fmla="*/ 471335 w 11584247"/>
              <a:gd name="connsiteY103" fmla="*/ 714464 h 834332"/>
              <a:gd name="connsiteX104" fmla="*/ 344393 w 11584247"/>
              <a:gd name="connsiteY104" fmla="*/ 725929 h 834332"/>
              <a:gd name="connsiteX105" fmla="*/ 154529 w 11584247"/>
              <a:gd name="connsiteY105" fmla="*/ 766259 h 834332"/>
              <a:gd name="connsiteX106" fmla="*/ 15455 w 11584247"/>
              <a:gd name="connsiteY106" fmla="*/ 751614 h 834332"/>
              <a:gd name="connsiteX107" fmla="*/ 0 w 11584247"/>
              <a:gd name="connsiteY107" fmla="*/ 741620 h 834332"/>
              <a:gd name="connsiteX108" fmla="*/ 0 w 11584247"/>
              <a:gd name="connsiteY108" fmla="*/ 0 h 83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1584247" h="834332">
                <a:moveTo>
                  <a:pt x="0" y="0"/>
                </a:moveTo>
                <a:lnTo>
                  <a:pt x="11584247" y="0"/>
                </a:lnTo>
                <a:cubicBezTo>
                  <a:pt x="11583354" y="21074"/>
                  <a:pt x="11516756" y="20246"/>
                  <a:pt x="11515863" y="41320"/>
                </a:cubicBezTo>
                <a:cubicBezTo>
                  <a:pt x="11446650" y="89893"/>
                  <a:pt x="11427148" y="66740"/>
                  <a:pt x="11361848" y="74449"/>
                </a:cubicBezTo>
                <a:cubicBezTo>
                  <a:pt x="11318688" y="73418"/>
                  <a:pt x="11258868" y="117780"/>
                  <a:pt x="11216869" y="106667"/>
                </a:cubicBezTo>
                <a:cubicBezTo>
                  <a:pt x="11198188" y="96117"/>
                  <a:pt x="11186748" y="142499"/>
                  <a:pt x="11164524" y="113013"/>
                </a:cubicBezTo>
                <a:cubicBezTo>
                  <a:pt x="11137350" y="113197"/>
                  <a:pt x="11105021" y="136767"/>
                  <a:pt x="11076261" y="152651"/>
                </a:cubicBezTo>
                <a:cubicBezTo>
                  <a:pt x="11064410" y="168994"/>
                  <a:pt x="11020429" y="189857"/>
                  <a:pt x="10991963" y="163440"/>
                </a:cubicBezTo>
                <a:cubicBezTo>
                  <a:pt x="10928444" y="196453"/>
                  <a:pt x="10912898" y="175675"/>
                  <a:pt x="10812847" y="186456"/>
                </a:cubicBezTo>
                <a:cubicBezTo>
                  <a:pt x="10804102" y="217367"/>
                  <a:pt x="10711964" y="225830"/>
                  <a:pt x="10675741" y="221829"/>
                </a:cubicBezTo>
                <a:cubicBezTo>
                  <a:pt x="10629964" y="228083"/>
                  <a:pt x="10579541" y="221762"/>
                  <a:pt x="10510136" y="223982"/>
                </a:cubicBezTo>
                <a:cubicBezTo>
                  <a:pt x="10450419" y="273575"/>
                  <a:pt x="10381645" y="241884"/>
                  <a:pt x="10310725" y="257181"/>
                </a:cubicBezTo>
                <a:cubicBezTo>
                  <a:pt x="10267928" y="267586"/>
                  <a:pt x="10218784" y="245020"/>
                  <a:pt x="10161434" y="264082"/>
                </a:cubicBezTo>
                <a:cubicBezTo>
                  <a:pt x="10107608" y="265959"/>
                  <a:pt x="10056407" y="255566"/>
                  <a:pt x="9987770" y="268441"/>
                </a:cubicBezTo>
                <a:cubicBezTo>
                  <a:pt x="9904551" y="226156"/>
                  <a:pt x="9857610" y="294412"/>
                  <a:pt x="9768987" y="280841"/>
                </a:cubicBezTo>
                <a:cubicBezTo>
                  <a:pt x="9731456" y="341604"/>
                  <a:pt x="9692330" y="281739"/>
                  <a:pt x="9645923" y="297473"/>
                </a:cubicBezTo>
                <a:cubicBezTo>
                  <a:pt x="9606652" y="307224"/>
                  <a:pt x="9531081" y="326732"/>
                  <a:pt x="9477264" y="333736"/>
                </a:cubicBezTo>
                <a:cubicBezTo>
                  <a:pt x="9434057" y="307453"/>
                  <a:pt x="9376683" y="374950"/>
                  <a:pt x="9323022" y="339499"/>
                </a:cubicBezTo>
                <a:cubicBezTo>
                  <a:pt x="9303364" y="331082"/>
                  <a:pt x="9243008" y="333292"/>
                  <a:pt x="9231896" y="350924"/>
                </a:cubicBezTo>
                <a:cubicBezTo>
                  <a:pt x="9219375" y="354933"/>
                  <a:pt x="9204577" y="349029"/>
                  <a:pt x="9199098" y="367794"/>
                </a:cubicBezTo>
                <a:cubicBezTo>
                  <a:pt x="9189895" y="390424"/>
                  <a:pt x="9145339" y="356554"/>
                  <a:pt x="9152075" y="382929"/>
                </a:cubicBezTo>
                <a:cubicBezTo>
                  <a:pt x="9120453" y="359742"/>
                  <a:pt x="9046018" y="396013"/>
                  <a:pt x="9020007" y="408117"/>
                </a:cubicBezTo>
                <a:cubicBezTo>
                  <a:pt x="8972839" y="414500"/>
                  <a:pt x="8904875" y="420177"/>
                  <a:pt x="8869068" y="421230"/>
                </a:cubicBezTo>
                <a:cubicBezTo>
                  <a:pt x="8833261" y="422283"/>
                  <a:pt x="8851124" y="419506"/>
                  <a:pt x="8805167" y="414437"/>
                </a:cubicBezTo>
                <a:cubicBezTo>
                  <a:pt x="8725116" y="368034"/>
                  <a:pt x="8719620" y="430763"/>
                  <a:pt x="8655035" y="424475"/>
                </a:cubicBezTo>
                <a:cubicBezTo>
                  <a:pt x="8582677" y="423130"/>
                  <a:pt x="8575789" y="445705"/>
                  <a:pt x="8480431" y="402916"/>
                </a:cubicBezTo>
                <a:cubicBezTo>
                  <a:pt x="8473377" y="424272"/>
                  <a:pt x="8462163" y="426092"/>
                  <a:pt x="8441817" y="417619"/>
                </a:cubicBezTo>
                <a:cubicBezTo>
                  <a:pt x="8406849" y="418509"/>
                  <a:pt x="8416068" y="470236"/>
                  <a:pt x="8377029" y="441608"/>
                </a:cubicBezTo>
                <a:cubicBezTo>
                  <a:pt x="8346568" y="449375"/>
                  <a:pt x="8288374" y="456893"/>
                  <a:pt x="8259050" y="464220"/>
                </a:cubicBezTo>
                <a:cubicBezTo>
                  <a:pt x="8225343" y="469334"/>
                  <a:pt x="8218940" y="418173"/>
                  <a:pt x="8201086" y="485570"/>
                </a:cubicBezTo>
                <a:cubicBezTo>
                  <a:pt x="8163495" y="472698"/>
                  <a:pt x="8160343" y="502611"/>
                  <a:pt x="8113667" y="521596"/>
                </a:cubicBezTo>
                <a:cubicBezTo>
                  <a:pt x="8091227" y="507091"/>
                  <a:pt x="8075947" y="516573"/>
                  <a:pt x="8062051" y="533812"/>
                </a:cubicBezTo>
                <a:cubicBezTo>
                  <a:pt x="8014226" y="533968"/>
                  <a:pt x="8002285" y="567511"/>
                  <a:pt x="7950411" y="582087"/>
                </a:cubicBezTo>
                <a:cubicBezTo>
                  <a:pt x="7871177" y="619407"/>
                  <a:pt x="7855146" y="676895"/>
                  <a:pt x="7788598" y="667978"/>
                </a:cubicBezTo>
                <a:lnTo>
                  <a:pt x="7691368" y="691272"/>
                </a:lnTo>
                <a:lnTo>
                  <a:pt x="7683053" y="688814"/>
                </a:lnTo>
                <a:cubicBezTo>
                  <a:pt x="7677344" y="687743"/>
                  <a:pt x="7673574" y="687830"/>
                  <a:pt x="7670993" y="688775"/>
                </a:cubicBezTo>
                <a:lnTo>
                  <a:pt x="7670712" y="689306"/>
                </a:lnTo>
                <a:lnTo>
                  <a:pt x="7659383" y="688227"/>
                </a:lnTo>
                <a:cubicBezTo>
                  <a:pt x="7636312" y="694416"/>
                  <a:pt x="7558457" y="718641"/>
                  <a:pt x="7532285" y="726440"/>
                </a:cubicBezTo>
                <a:cubicBezTo>
                  <a:pt x="7508316" y="721555"/>
                  <a:pt x="7493198" y="698144"/>
                  <a:pt x="7502351" y="735020"/>
                </a:cubicBezTo>
                <a:cubicBezTo>
                  <a:pt x="7494497" y="734467"/>
                  <a:pt x="7484152" y="726344"/>
                  <a:pt x="7480842" y="731225"/>
                </a:cubicBezTo>
                <a:lnTo>
                  <a:pt x="7432183" y="732969"/>
                </a:lnTo>
                <a:lnTo>
                  <a:pt x="7425231" y="735688"/>
                </a:lnTo>
                <a:lnTo>
                  <a:pt x="7390298" y="722535"/>
                </a:lnTo>
                <a:lnTo>
                  <a:pt x="7372339" y="718662"/>
                </a:lnTo>
                <a:lnTo>
                  <a:pt x="7367083" y="711540"/>
                </a:lnTo>
                <a:cubicBezTo>
                  <a:pt x="7361504" y="707197"/>
                  <a:pt x="7353643" y="705283"/>
                  <a:pt x="7340667" y="708883"/>
                </a:cubicBezTo>
                <a:lnTo>
                  <a:pt x="7337703" y="710851"/>
                </a:lnTo>
                <a:lnTo>
                  <a:pt x="7315659" y="700203"/>
                </a:lnTo>
                <a:cubicBezTo>
                  <a:pt x="7308517" y="695304"/>
                  <a:pt x="7272753" y="689091"/>
                  <a:pt x="7267494" y="681057"/>
                </a:cubicBezTo>
                <a:cubicBezTo>
                  <a:pt x="7194863" y="723265"/>
                  <a:pt x="7153260" y="683662"/>
                  <a:pt x="7073219" y="690480"/>
                </a:cubicBezTo>
                <a:cubicBezTo>
                  <a:pt x="6983096" y="679821"/>
                  <a:pt x="6882778" y="670763"/>
                  <a:pt x="6772962" y="661982"/>
                </a:cubicBezTo>
                <a:lnTo>
                  <a:pt x="6548962" y="632182"/>
                </a:lnTo>
                <a:cubicBezTo>
                  <a:pt x="6437387" y="654446"/>
                  <a:pt x="6390827" y="641828"/>
                  <a:pt x="6337636" y="651977"/>
                </a:cubicBezTo>
                <a:cubicBezTo>
                  <a:pt x="6350677" y="600260"/>
                  <a:pt x="6273557" y="680584"/>
                  <a:pt x="6268828" y="622080"/>
                </a:cubicBezTo>
                <a:cubicBezTo>
                  <a:pt x="6259297" y="625779"/>
                  <a:pt x="6250214" y="631209"/>
                  <a:pt x="6241133" y="637096"/>
                </a:cubicBezTo>
                <a:lnTo>
                  <a:pt x="6236372" y="640150"/>
                </a:lnTo>
                <a:lnTo>
                  <a:pt x="6217005" y="642256"/>
                </a:lnTo>
                <a:lnTo>
                  <a:pt x="6211934" y="655497"/>
                </a:lnTo>
                <a:lnTo>
                  <a:pt x="6138186" y="650898"/>
                </a:lnTo>
                <a:cubicBezTo>
                  <a:pt x="6127314" y="653525"/>
                  <a:pt x="6059446" y="654064"/>
                  <a:pt x="6046332" y="651243"/>
                </a:cubicBezTo>
                <a:cubicBezTo>
                  <a:pt x="5995069" y="649316"/>
                  <a:pt x="5927192" y="656002"/>
                  <a:pt x="5875486" y="656164"/>
                </a:cubicBezTo>
                <a:cubicBezTo>
                  <a:pt x="5861167" y="658667"/>
                  <a:pt x="5845765" y="651055"/>
                  <a:pt x="5837074" y="669047"/>
                </a:cubicBezTo>
                <a:cubicBezTo>
                  <a:pt x="5823743" y="690439"/>
                  <a:pt x="5779658" y="651532"/>
                  <a:pt x="5783293" y="678526"/>
                </a:cubicBezTo>
                <a:cubicBezTo>
                  <a:pt x="5751881" y="651759"/>
                  <a:pt x="5704134" y="666725"/>
                  <a:pt x="5673851" y="675677"/>
                </a:cubicBezTo>
                <a:cubicBezTo>
                  <a:pt x="5619814" y="669476"/>
                  <a:pt x="5510481" y="647311"/>
                  <a:pt x="5459069" y="641319"/>
                </a:cubicBezTo>
                <a:cubicBezTo>
                  <a:pt x="5442109" y="634083"/>
                  <a:pt x="5382570" y="656987"/>
                  <a:pt x="5365377" y="639724"/>
                </a:cubicBezTo>
                <a:cubicBezTo>
                  <a:pt x="5284111" y="584174"/>
                  <a:pt x="5238765" y="634234"/>
                  <a:pt x="5168758" y="620360"/>
                </a:cubicBezTo>
                <a:cubicBezTo>
                  <a:pt x="5089512" y="610477"/>
                  <a:pt x="5141677" y="672811"/>
                  <a:pt x="5043093" y="619043"/>
                </a:cubicBezTo>
                <a:cubicBezTo>
                  <a:pt x="5032304" y="639425"/>
                  <a:pt x="5019732" y="639907"/>
                  <a:pt x="4998604" y="629087"/>
                </a:cubicBezTo>
                <a:cubicBezTo>
                  <a:pt x="4960089" y="625841"/>
                  <a:pt x="4962834" y="678310"/>
                  <a:pt x="4924058" y="645263"/>
                </a:cubicBezTo>
                <a:cubicBezTo>
                  <a:pt x="4930914" y="673666"/>
                  <a:pt x="4850935" y="653298"/>
                  <a:pt x="4868616" y="683240"/>
                </a:cubicBezTo>
                <a:cubicBezTo>
                  <a:pt x="4843417" y="707882"/>
                  <a:pt x="4831180" y="665206"/>
                  <a:pt x="4806175" y="686507"/>
                </a:cubicBezTo>
                <a:cubicBezTo>
                  <a:pt x="4782178" y="683992"/>
                  <a:pt x="4755075" y="666967"/>
                  <a:pt x="4724634" y="668150"/>
                </a:cubicBezTo>
                <a:cubicBezTo>
                  <a:pt x="4685202" y="650922"/>
                  <a:pt x="4677474" y="680262"/>
                  <a:pt x="4623526" y="693607"/>
                </a:cubicBezTo>
                <a:cubicBezTo>
                  <a:pt x="4600961" y="676548"/>
                  <a:pt x="4582833" y="684162"/>
                  <a:pt x="4565119" y="699644"/>
                </a:cubicBezTo>
                <a:cubicBezTo>
                  <a:pt x="4512592" y="694151"/>
                  <a:pt x="4464708" y="717174"/>
                  <a:pt x="4405682" y="725524"/>
                </a:cubicBezTo>
                <a:cubicBezTo>
                  <a:pt x="4341829" y="705364"/>
                  <a:pt x="4301800" y="771900"/>
                  <a:pt x="4238717" y="780637"/>
                </a:cubicBezTo>
                <a:cubicBezTo>
                  <a:pt x="4174552" y="799953"/>
                  <a:pt x="4129222" y="809167"/>
                  <a:pt x="4088010" y="824593"/>
                </a:cubicBezTo>
                <a:cubicBezTo>
                  <a:pt x="4080441" y="817972"/>
                  <a:pt x="4025058" y="825130"/>
                  <a:pt x="4026838" y="834332"/>
                </a:cubicBezTo>
                <a:cubicBezTo>
                  <a:pt x="4018360" y="831619"/>
                  <a:pt x="3947513" y="797438"/>
                  <a:pt x="3945695" y="812266"/>
                </a:cubicBezTo>
                <a:cubicBezTo>
                  <a:pt x="3903274" y="814784"/>
                  <a:pt x="3883386" y="840572"/>
                  <a:pt x="3845234" y="823068"/>
                </a:cubicBezTo>
                <a:cubicBezTo>
                  <a:pt x="3794773" y="813065"/>
                  <a:pt x="3733834" y="796266"/>
                  <a:pt x="3665369" y="785906"/>
                </a:cubicBezTo>
                <a:cubicBezTo>
                  <a:pt x="3613076" y="781335"/>
                  <a:pt x="3493092" y="767163"/>
                  <a:pt x="3434444" y="760907"/>
                </a:cubicBezTo>
                <a:cubicBezTo>
                  <a:pt x="3374668" y="772628"/>
                  <a:pt x="3311045" y="764968"/>
                  <a:pt x="3270741" y="755716"/>
                </a:cubicBezTo>
                <a:cubicBezTo>
                  <a:pt x="3205707" y="751928"/>
                  <a:pt x="3094447" y="747684"/>
                  <a:pt x="3044242" y="738181"/>
                </a:cubicBezTo>
                <a:cubicBezTo>
                  <a:pt x="3030035" y="700340"/>
                  <a:pt x="2977697" y="762181"/>
                  <a:pt x="2975529" y="720730"/>
                </a:cubicBezTo>
                <a:cubicBezTo>
                  <a:pt x="2952720" y="748581"/>
                  <a:pt x="2908108" y="706720"/>
                  <a:pt x="2868812" y="709829"/>
                </a:cubicBezTo>
                <a:cubicBezTo>
                  <a:pt x="2860445" y="691501"/>
                  <a:pt x="2828999" y="687240"/>
                  <a:pt x="2813818" y="698031"/>
                </a:cubicBezTo>
                <a:cubicBezTo>
                  <a:pt x="2682499" y="679893"/>
                  <a:pt x="2590153" y="670022"/>
                  <a:pt x="2504472" y="654196"/>
                </a:cubicBezTo>
                <a:cubicBezTo>
                  <a:pt x="2474831" y="657676"/>
                  <a:pt x="2396988" y="640888"/>
                  <a:pt x="2323450" y="692063"/>
                </a:cubicBezTo>
                <a:cubicBezTo>
                  <a:pt x="2247269" y="694673"/>
                  <a:pt x="2098816" y="673272"/>
                  <a:pt x="2047386" y="669854"/>
                </a:cubicBezTo>
                <a:cubicBezTo>
                  <a:pt x="2037974" y="652810"/>
                  <a:pt x="2020846" y="654757"/>
                  <a:pt x="2014871" y="671556"/>
                </a:cubicBezTo>
                <a:cubicBezTo>
                  <a:pt x="1993860" y="670024"/>
                  <a:pt x="1978563" y="650307"/>
                  <a:pt x="1961527" y="678730"/>
                </a:cubicBezTo>
                <a:cubicBezTo>
                  <a:pt x="1932755" y="677606"/>
                  <a:pt x="1851430" y="680015"/>
                  <a:pt x="1834052" y="644653"/>
                </a:cubicBezTo>
                <a:cubicBezTo>
                  <a:pt x="1757095" y="617557"/>
                  <a:pt x="1715838" y="651129"/>
                  <a:pt x="1657788" y="646274"/>
                </a:cubicBezTo>
                <a:cubicBezTo>
                  <a:pt x="1548913" y="594098"/>
                  <a:pt x="1502846" y="648005"/>
                  <a:pt x="1434049" y="595668"/>
                </a:cubicBezTo>
                <a:cubicBezTo>
                  <a:pt x="1340459" y="611522"/>
                  <a:pt x="1255681" y="610261"/>
                  <a:pt x="1177354" y="614359"/>
                </a:cubicBezTo>
                <a:cubicBezTo>
                  <a:pt x="1139792" y="604574"/>
                  <a:pt x="1125139" y="650237"/>
                  <a:pt x="1088947" y="617056"/>
                </a:cubicBezTo>
                <a:cubicBezTo>
                  <a:pt x="1068134" y="661813"/>
                  <a:pt x="1021184" y="654064"/>
                  <a:pt x="998946" y="688407"/>
                </a:cubicBezTo>
                <a:cubicBezTo>
                  <a:pt x="946707" y="708473"/>
                  <a:pt x="852642" y="694501"/>
                  <a:pt x="786733" y="698183"/>
                </a:cubicBezTo>
                <a:cubicBezTo>
                  <a:pt x="758791" y="696987"/>
                  <a:pt x="671493" y="687337"/>
                  <a:pt x="603494" y="710500"/>
                </a:cubicBezTo>
                <a:cubicBezTo>
                  <a:pt x="550928" y="710409"/>
                  <a:pt x="515742" y="706996"/>
                  <a:pt x="471335" y="714464"/>
                </a:cubicBezTo>
                <a:cubicBezTo>
                  <a:pt x="426928" y="721932"/>
                  <a:pt x="397194" y="717297"/>
                  <a:pt x="344393" y="725929"/>
                </a:cubicBezTo>
                <a:cubicBezTo>
                  <a:pt x="291592" y="734562"/>
                  <a:pt x="208128" y="766874"/>
                  <a:pt x="154529" y="766259"/>
                </a:cubicBezTo>
                <a:cubicBezTo>
                  <a:pt x="141233" y="777652"/>
                  <a:pt x="51955" y="741110"/>
                  <a:pt x="15455" y="751614"/>
                </a:cubicBezTo>
                <a:lnTo>
                  <a:pt x="0" y="741620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D035CF7-1ABD-4283-893B-B11887E01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43501" y="1800582"/>
            <a:ext cx="4606594" cy="3256996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dist="12700" dir="3000000" algn="tl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07BD30-9DF4-494E-B41E-BD5F49E7C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7463" y="2264000"/>
            <a:ext cx="4338670" cy="2332035"/>
          </a:xfrm>
          <a:prstGeom prst="rect">
            <a:avLst/>
          </a:prstGeom>
        </p:spPr>
      </p:pic>
      <p:sp>
        <p:nvSpPr>
          <p:cNvPr id="35" name="Rectangle 6">
            <a:extLst>
              <a:ext uri="{FF2B5EF4-FFF2-40B4-BE49-F238E27FC236}">
                <a16:creationId xmlns:a16="http://schemas.microsoft.com/office/drawing/2014/main" id="{CDB61AC5-E914-4DD1-981E-A09A09436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2986" y="1586090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14E3979-70AA-40AC-92D0-F1ED4CCF2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50665"/>
            <a:ext cx="12192000" cy="1107336"/>
          </a:xfrm>
          <a:custGeom>
            <a:avLst/>
            <a:gdLst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70290 w 12192000"/>
              <a:gd name="connsiteY35" fmla="*/ 992732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547881 w 12192000"/>
              <a:gd name="connsiteY46" fmla="*/ 579213 h 1143642"/>
              <a:gd name="connsiteX47" fmla="*/ 1698214 w 12192000"/>
              <a:gd name="connsiteY47" fmla="*/ 664592 h 1143642"/>
              <a:gd name="connsiteX48" fmla="*/ 1897512 w 12192000"/>
              <a:gd name="connsiteY48" fmla="*/ 630721 h 1143642"/>
              <a:gd name="connsiteX49" fmla="*/ 2083724 w 12192000"/>
              <a:gd name="connsiteY49" fmla="*/ 689294 h 1143642"/>
              <a:gd name="connsiteX50" fmla="*/ 2191530 w 12192000"/>
              <a:gd name="connsiteY50" fmla="*/ 668652 h 1143642"/>
              <a:gd name="connsiteX51" fmla="*/ 2220427 w 12192000"/>
              <a:gd name="connsiteY51" fmla="*/ 618372 h 1143642"/>
              <a:gd name="connsiteX52" fmla="*/ 2495283 w 12192000"/>
              <a:gd name="connsiteY52" fmla="*/ 610656 h 1143642"/>
              <a:gd name="connsiteX53" fmla="*/ 2562174 w 12192000"/>
              <a:gd name="connsiteY53" fmla="*/ 588188 h 1143642"/>
              <a:gd name="connsiteX54" fmla="*/ 2627821 w 12192000"/>
              <a:gd name="connsiteY54" fmla="*/ 610266 h 1143642"/>
              <a:gd name="connsiteX55" fmla="*/ 2730710 w 12192000"/>
              <a:gd name="connsiteY55" fmla="*/ 551357 h 1143642"/>
              <a:gd name="connsiteX56" fmla="*/ 2884932 w 12192000"/>
              <a:gd name="connsiteY56" fmla="*/ 545073 h 1143642"/>
              <a:gd name="connsiteX57" fmla="*/ 2976019 w 12192000"/>
              <a:gd name="connsiteY57" fmla="*/ 533341 h 1143642"/>
              <a:gd name="connsiteX58" fmla="*/ 3008759 w 12192000"/>
              <a:gd name="connsiteY58" fmla="*/ 516361 h 1143642"/>
              <a:gd name="connsiteX59" fmla="*/ 3055731 w 12192000"/>
              <a:gd name="connsiteY59" fmla="*/ 501067 h 1143642"/>
              <a:gd name="connsiteX60" fmla="*/ 3137188 w 12192000"/>
              <a:gd name="connsiteY60" fmla="*/ 464384 h 1143642"/>
              <a:gd name="connsiteX61" fmla="*/ 3249134 w 12192000"/>
              <a:gd name="connsiteY61" fmla="*/ 431955 h 1143642"/>
              <a:gd name="connsiteX62" fmla="*/ 3338608 w 12192000"/>
              <a:gd name="connsiteY62" fmla="*/ 461813 h 1143642"/>
              <a:gd name="connsiteX63" fmla="*/ 3344574 w 12192000"/>
              <a:gd name="connsiteY63" fmla="*/ 451425 h 1143642"/>
              <a:gd name="connsiteX64" fmla="*/ 3402455 w 12192000"/>
              <a:gd name="connsiteY64" fmla="*/ 445950 h 1143642"/>
              <a:gd name="connsiteX65" fmla="*/ 3614450 w 12192000"/>
              <a:gd name="connsiteY65" fmla="*/ 491297 h 1143642"/>
              <a:gd name="connsiteX66" fmla="*/ 3727304 w 12192000"/>
              <a:gd name="connsiteY66" fmla="*/ 478817 h 1143642"/>
              <a:gd name="connsiteX67" fmla="*/ 3765869 w 12192000"/>
              <a:gd name="connsiteY67" fmla="*/ 463983 h 1143642"/>
              <a:gd name="connsiteX68" fmla="*/ 3830576 w 12192000"/>
              <a:gd name="connsiteY68" fmla="*/ 439775 h 1143642"/>
              <a:gd name="connsiteX69" fmla="*/ 3875271 w 12192000"/>
              <a:gd name="connsiteY69" fmla="*/ 396060 h 1143642"/>
              <a:gd name="connsiteX70" fmla="*/ 3930828 w 12192000"/>
              <a:gd name="connsiteY70" fmla="*/ 385973 h 1143642"/>
              <a:gd name="connsiteX71" fmla="*/ 3948478 w 12192000"/>
              <a:gd name="connsiteY71" fmla="*/ 416766 h 1143642"/>
              <a:gd name="connsiteX72" fmla="*/ 4006369 w 12192000"/>
              <a:gd name="connsiteY72" fmla="*/ 395221 h 1143642"/>
              <a:gd name="connsiteX73" fmla="*/ 4093666 w 12192000"/>
              <a:gd name="connsiteY73" fmla="*/ 358900 h 1143642"/>
              <a:gd name="connsiteX74" fmla="*/ 4145241 w 12192000"/>
              <a:gd name="connsiteY74" fmla="*/ 346511 h 1143642"/>
              <a:gd name="connsiteX75" fmla="*/ 4284785 w 12192000"/>
              <a:gd name="connsiteY75" fmla="*/ 303374 h 1143642"/>
              <a:gd name="connsiteX76" fmla="*/ 4423539 w 12192000"/>
              <a:gd name="connsiteY76" fmla="*/ 253085 h 1143642"/>
              <a:gd name="connsiteX77" fmla="*/ 4485482 w 12192000"/>
              <a:gd name="connsiteY77" fmla="*/ 188757 h 1143642"/>
              <a:gd name="connsiteX78" fmla="*/ 4493407 w 12192000"/>
              <a:gd name="connsiteY78" fmla="*/ 185784 h 1143642"/>
              <a:gd name="connsiteX79" fmla="*/ 4515391 w 12192000"/>
              <a:gd name="connsiteY79" fmla="*/ 187801 h 1143642"/>
              <a:gd name="connsiteX80" fmla="*/ 4523713 w 12192000"/>
              <a:gd name="connsiteY80" fmla="*/ 190231 h 1143642"/>
              <a:gd name="connsiteX81" fmla="*/ 4535774 w 12192000"/>
              <a:gd name="connsiteY81" fmla="*/ 190230 h 1143642"/>
              <a:gd name="connsiteX82" fmla="*/ 4536053 w 12192000"/>
              <a:gd name="connsiteY82" fmla="*/ 189698 h 1143642"/>
              <a:gd name="connsiteX83" fmla="*/ 4547385 w 12192000"/>
              <a:gd name="connsiteY83" fmla="*/ 190738 h 1143642"/>
              <a:gd name="connsiteX84" fmla="*/ 4603054 w 12192000"/>
              <a:gd name="connsiteY84" fmla="*/ 202552 h 1143642"/>
              <a:gd name="connsiteX85" fmla="*/ 4674354 w 12192000"/>
              <a:gd name="connsiteY85" fmla="*/ 152098 h 1143642"/>
              <a:gd name="connsiteX86" fmla="*/ 4704259 w 12192000"/>
              <a:gd name="connsiteY86" fmla="*/ 143416 h 1143642"/>
              <a:gd name="connsiteX87" fmla="*/ 4720133 w 12192000"/>
              <a:gd name="connsiteY87" fmla="*/ 135938 h 1143642"/>
              <a:gd name="connsiteX88" fmla="*/ 4721058 w 12192000"/>
              <a:gd name="connsiteY88" fmla="*/ 133637 h 1143642"/>
              <a:gd name="connsiteX89" fmla="*/ 4774434 w 12192000"/>
              <a:gd name="connsiteY89" fmla="*/ 145230 h 1143642"/>
              <a:gd name="connsiteX90" fmla="*/ 4781376 w 12192000"/>
              <a:gd name="connsiteY90" fmla="*/ 142489 h 1143642"/>
              <a:gd name="connsiteX91" fmla="*/ 4816353 w 12192000"/>
              <a:gd name="connsiteY91" fmla="*/ 155524 h 1143642"/>
              <a:gd name="connsiteX92" fmla="*/ 4834325 w 12192000"/>
              <a:gd name="connsiteY92" fmla="*/ 159336 h 1143642"/>
              <a:gd name="connsiteX93" fmla="*/ 4839606 w 12192000"/>
              <a:gd name="connsiteY93" fmla="*/ 166440 h 1143642"/>
              <a:gd name="connsiteX94" fmla="*/ 4866030 w 12192000"/>
              <a:gd name="connsiteY94" fmla="*/ 169008 h 1143642"/>
              <a:gd name="connsiteX95" fmla="*/ 4868987 w 12192000"/>
              <a:gd name="connsiteY95" fmla="*/ 167030 h 1143642"/>
              <a:gd name="connsiteX96" fmla="*/ 4891068 w 12192000"/>
              <a:gd name="connsiteY96" fmla="*/ 177604 h 1143642"/>
              <a:gd name="connsiteX97" fmla="*/ 4909920 w 12192000"/>
              <a:gd name="connsiteY97" fmla="*/ 196686 h 1143642"/>
              <a:gd name="connsiteX98" fmla="*/ 5133538 w 12192000"/>
              <a:gd name="connsiteY98" fmla="*/ 186509 h 1143642"/>
              <a:gd name="connsiteX99" fmla="*/ 5329579 w 12192000"/>
              <a:gd name="connsiteY99" fmla="*/ 266625 h 1143642"/>
              <a:gd name="connsiteX100" fmla="*/ 5450871 w 12192000"/>
              <a:gd name="connsiteY100" fmla="*/ 258816 h 1143642"/>
              <a:gd name="connsiteX101" fmla="*/ 5489781 w 12192000"/>
              <a:gd name="connsiteY101" fmla="*/ 212272 h 1143642"/>
              <a:gd name="connsiteX102" fmla="*/ 5792606 w 12192000"/>
              <a:gd name="connsiteY102" fmla="*/ 236975 h 1143642"/>
              <a:gd name="connsiteX103" fmla="*/ 5869247 w 12192000"/>
              <a:gd name="connsiteY103" fmla="*/ 222532 h 1143642"/>
              <a:gd name="connsiteX104" fmla="*/ 5938156 w 12192000"/>
              <a:gd name="connsiteY104" fmla="*/ 252196 h 1143642"/>
              <a:gd name="connsiteX105" fmla="*/ 5965800 w 12192000"/>
              <a:gd name="connsiteY105" fmla="*/ 237087 h 1143642"/>
              <a:gd name="connsiteX106" fmla="*/ 5970550 w 12192000"/>
              <a:gd name="connsiteY106" fmla="*/ 234017 h 1143642"/>
              <a:gd name="connsiteX107" fmla="*/ 5989910 w 12192000"/>
              <a:gd name="connsiteY107" fmla="*/ 231846 h 1143642"/>
              <a:gd name="connsiteX108" fmla="*/ 5994937 w 12192000"/>
              <a:gd name="connsiteY108" fmla="*/ 218588 h 1143642"/>
              <a:gd name="connsiteX109" fmla="*/ 6023765 w 12192000"/>
              <a:gd name="connsiteY109" fmla="*/ 206260 h 1143642"/>
              <a:gd name="connsiteX110" fmla="*/ 6059520 w 12192000"/>
              <a:gd name="connsiteY110" fmla="*/ 205794 h 1143642"/>
              <a:gd name="connsiteX111" fmla="*/ 6229716 w 12192000"/>
              <a:gd name="connsiteY111" fmla="*/ 217714 h 1143642"/>
              <a:gd name="connsiteX112" fmla="*/ 6331381 w 12192000"/>
              <a:gd name="connsiteY112" fmla="*/ 216787 h 1143642"/>
              <a:gd name="connsiteX113" fmla="*/ 6369749 w 12192000"/>
              <a:gd name="connsiteY113" fmla="*/ 203774 h 1143642"/>
              <a:gd name="connsiteX114" fmla="*/ 6423498 w 12192000"/>
              <a:gd name="connsiteY114" fmla="*/ 194114 h 1143642"/>
              <a:gd name="connsiteX115" fmla="*/ 6518161 w 12192000"/>
              <a:gd name="connsiteY115" fmla="*/ 167266 h 1143642"/>
              <a:gd name="connsiteX116" fmla="*/ 6645685 w 12192000"/>
              <a:gd name="connsiteY116" fmla="*/ 148236 h 1143642"/>
              <a:gd name="connsiteX117" fmla="*/ 6739636 w 12192000"/>
              <a:gd name="connsiteY117" fmla="*/ 188432 h 1143642"/>
              <a:gd name="connsiteX118" fmla="*/ 6747672 w 12192000"/>
              <a:gd name="connsiteY118" fmla="*/ 178816 h 1143642"/>
              <a:gd name="connsiteX119" fmla="*/ 6811991 w 12192000"/>
              <a:gd name="connsiteY119" fmla="*/ 180194 h 1143642"/>
              <a:gd name="connsiteX120" fmla="*/ 7038226 w 12192000"/>
              <a:gd name="connsiteY120" fmla="*/ 250208 h 1143642"/>
              <a:gd name="connsiteX121" fmla="*/ 7163894 w 12192000"/>
              <a:gd name="connsiteY121" fmla="*/ 251101 h 1143642"/>
              <a:gd name="connsiteX122" fmla="*/ 7208349 w 12192000"/>
              <a:gd name="connsiteY122" fmla="*/ 240906 h 1143642"/>
              <a:gd name="connsiteX123" fmla="*/ 7282840 w 12192000"/>
              <a:gd name="connsiteY123" fmla="*/ 224479 h 1143642"/>
              <a:gd name="connsiteX124" fmla="*/ 7338153 w 12192000"/>
              <a:gd name="connsiteY124" fmla="*/ 186316 h 1143642"/>
              <a:gd name="connsiteX125" fmla="*/ 7400583 w 12192000"/>
              <a:gd name="connsiteY125" fmla="*/ 182838 h 1143642"/>
              <a:gd name="connsiteX126" fmla="*/ 7415556 w 12192000"/>
              <a:gd name="connsiteY126" fmla="*/ 215507 h 1143642"/>
              <a:gd name="connsiteX127" fmla="*/ 7482186 w 12192000"/>
              <a:gd name="connsiteY127" fmla="*/ 200921 h 1143642"/>
              <a:gd name="connsiteX128" fmla="*/ 7583207 w 12192000"/>
              <a:gd name="connsiteY128" fmla="*/ 175123 h 1143642"/>
              <a:gd name="connsiteX129" fmla="*/ 7641594 w 12192000"/>
              <a:gd name="connsiteY129" fmla="*/ 168889 h 1143642"/>
              <a:gd name="connsiteX130" fmla="*/ 7800943 w 12192000"/>
              <a:gd name="connsiteY130" fmla="*/ 142471 h 1143642"/>
              <a:gd name="connsiteX131" fmla="*/ 7960450 w 12192000"/>
              <a:gd name="connsiteY131" fmla="*/ 108854 h 1143642"/>
              <a:gd name="connsiteX132" fmla="*/ 8054361 w 12192000"/>
              <a:gd name="connsiteY132" fmla="*/ 48546 h 1143642"/>
              <a:gd name="connsiteX133" fmla="*/ 8185539 w 12192000"/>
              <a:gd name="connsiteY133" fmla="*/ 25276 h 1143642"/>
              <a:gd name="connsiteX134" fmla="*/ 8207409 w 12192000"/>
              <a:gd name="connsiteY134" fmla="*/ 15463 h 1143642"/>
              <a:gd name="connsiteX135" fmla="*/ 8238081 w 12192000"/>
              <a:gd name="connsiteY135" fmla="*/ 20596 h 1143642"/>
              <a:gd name="connsiteX136" fmla="*/ 8361058 w 12192000"/>
              <a:gd name="connsiteY136" fmla="*/ 43039 h 1143642"/>
              <a:gd name="connsiteX137" fmla="*/ 8458208 w 12192000"/>
              <a:gd name="connsiteY137" fmla="*/ 77444 h 1143642"/>
              <a:gd name="connsiteX138" fmla="*/ 8577671 w 12192000"/>
              <a:gd name="connsiteY138" fmla="*/ 50092 h 1143642"/>
              <a:gd name="connsiteX139" fmla="*/ 8651048 w 12192000"/>
              <a:gd name="connsiteY139" fmla="*/ 56881 h 1143642"/>
              <a:gd name="connsiteX140" fmla="*/ 8772056 w 12192000"/>
              <a:gd name="connsiteY140" fmla="*/ 103814 h 1143642"/>
              <a:gd name="connsiteX141" fmla="*/ 8929686 w 12192000"/>
              <a:gd name="connsiteY141" fmla="*/ 86439 h 1143642"/>
              <a:gd name="connsiteX142" fmla="*/ 8960935 w 12192000"/>
              <a:gd name="connsiteY142" fmla="*/ 35409 h 1143642"/>
              <a:gd name="connsiteX143" fmla="*/ 8986897 w 12192000"/>
              <a:gd name="connsiteY143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70290 w 12192000"/>
              <a:gd name="connsiteY35" fmla="*/ 992732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20427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329579 w 12192000"/>
              <a:gd name="connsiteY98" fmla="*/ 266625 h 1143642"/>
              <a:gd name="connsiteX99" fmla="*/ 5450871 w 12192000"/>
              <a:gd name="connsiteY99" fmla="*/ 258816 h 1143642"/>
              <a:gd name="connsiteX100" fmla="*/ 5489781 w 12192000"/>
              <a:gd name="connsiteY100" fmla="*/ 212272 h 1143642"/>
              <a:gd name="connsiteX101" fmla="*/ 5792606 w 12192000"/>
              <a:gd name="connsiteY101" fmla="*/ 236975 h 1143642"/>
              <a:gd name="connsiteX102" fmla="*/ 5869247 w 12192000"/>
              <a:gd name="connsiteY102" fmla="*/ 222532 h 1143642"/>
              <a:gd name="connsiteX103" fmla="*/ 5938156 w 12192000"/>
              <a:gd name="connsiteY103" fmla="*/ 252196 h 1143642"/>
              <a:gd name="connsiteX104" fmla="*/ 5965800 w 12192000"/>
              <a:gd name="connsiteY104" fmla="*/ 237087 h 1143642"/>
              <a:gd name="connsiteX105" fmla="*/ 5970550 w 12192000"/>
              <a:gd name="connsiteY105" fmla="*/ 234017 h 1143642"/>
              <a:gd name="connsiteX106" fmla="*/ 5989910 w 12192000"/>
              <a:gd name="connsiteY106" fmla="*/ 231846 h 1143642"/>
              <a:gd name="connsiteX107" fmla="*/ 5994937 w 12192000"/>
              <a:gd name="connsiteY107" fmla="*/ 218588 h 1143642"/>
              <a:gd name="connsiteX108" fmla="*/ 6023765 w 12192000"/>
              <a:gd name="connsiteY108" fmla="*/ 206260 h 1143642"/>
              <a:gd name="connsiteX109" fmla="*/ 6059520 w 12192000"/>
              <a:gd name="connsiteY109" fmla="*/ 205794 h 1143642"/>
              <a:gd name="connsiteX110" fmla="*/ 6229716 w 12192000"/>
              <a:gd name="connsiteY110" fmla="*/ 217714 h 1143642"/>
              <a:gd name="connsiteX111" fmla="*/ 6331381 w 12192000"/>
              <a:gd name="connsiteY111" fmla="*/ 216787 h 1143642"/>
              <a:gd name="connsiteX112" fmla="*/ 6369749 w 12192000"/>
              <a:gd name="connsiteY112" fmla="*/ 203774 h 1143642"/>
              <a:gd name="connsiteX113" fmla="*/ 6423498 w 12192000"/>
              <a:gd name="connsiteY113" fmla="*/ 194114 h 1143642"/>
              <a:gd name="connsiteX114" fmla="*/ 6518161 w 12192000"/>
              <a:gd name="connsiteY114" fmla="*/ 167266 h 1143642"/>
              <a:gd name="connsiteX115" fmla="*/ 6645685 w 12192000"/>
              <a:gd name="connsiteY115" fmla="*/ 148236 h 1143642"/>
              <a:gd name="connsiteX116" fmla="*/ 6739636 w 12192000"/>
              <a:gd name="connsiteY116" fmla="*/ 188432 h 1143642"/>
              <a:gd name="connsiteX117" fmla="*/ 6747672 w 12192000"/>
              <a:gd name="connsiteY117" fmla="*/ 178816 h 1143642"/>
              <a:gd name="connsiteX118" fmla="*/ 6811991 w 12192000"/>
              <a:gd name="connsiteY118" fmla="*/ 180194 h 1143642"/>
              <a:gd name="connsiteX119" fmla="*/ 7038226 w 12192000"/>
              <a:gd name="connsiteY119" fmla="*/ 250208 h 1143642"/>
              <a:gd name="connsiteX120" fmla="*/ 7163894 w 12192000"/>
              <a:gd name="connsiteY120" fmla="*/ 251101 h 1143642"/>
              <a:gd name="connsiteX121" fmla="*/ 7208349 w 12192000"/>
              <a:gd name="connsiteY121" fmla="*/ 240906 h 1143642"/>
              <a:gd name="connsiteX122" fmla="*/ 7282840 w 12192000"/>
              <a:gd name="connsiteY122" fmla="*/ 224479 h 1143642"/>
              <a:gd name="connsiteX123" fmla="*/ 7338153 w 12192000"/>
              <a:gd name="connsiteY123" fmla="*/ 186316 h 1143642"/>
              <a:gd name="connsiteX124" fmla="*/ 7400583 w 12192000"/>
              <a:gd name="connsiteY124" fmla="*/ 182838 h 1143642"/>
              <a:gd name="connsiteX125" fmla="*/ 7415556 w 12192000"/>
              <a:gd name="connsiteY125" fmla="*/ 215507 h 1143642"/>
              <a:gd name="connsiteX126" fmla="*/ 7482186 w 12192000"/>
              <a:gd name="connsiteY126" fmla="*/ 200921 h 1143642"/>
              <a:gd name="connsiteX127" fmla="*/ 7583207 w 12192000"/>
              <a:gd name="connsiteY127" fmla="*/ 175123 h 1143642"/>
              <a:gd name="connsiteX128" fmla="*/ 7641594 w 12192000"/>
              <a:gd name="connsiteY128" fmla="*/ 168889 h 1143642"/>
              <a:gd name="connsiteX129" fmla="*/ 7800943 w 12192000"/>
              <a:gd name="connsiteY129" fmla="*/ 142471 h 1143642"/>
              <a:gd name="connsiteX130" fmla="*/ 7960450 w 12192000"/>
              <a:gd name="connsiteY130" fmla="*/ 108854 h 1143642"/>
              <a:gd name="connsiteX131" fmla="*/ 8054361 w 12192000"/>
              <a:gd name="connsiteY131" fmla="*/ 48546 h 1143642"/>
              <a:gd name="connsiteX132" fmla="*/ 8185539 w 12192000"/>
              <a:gd name="connsiteY132" fmla="*/ 25276 h 1143642"/>
              <a:gd name="connsiteX133" fmla="*/ 8207409 w 12192000"/>
              <a:gd name="connsiteY133" fmla="*/ 15463 h 1143642"/>
              <a:gd name="connsiteX134" fmla="*/ 8238081 w 12192000"/>
              <a:gd name="connsiteY134" fmla="*/ 20596 h 1143642"/>
              <a:gd name="connsiteX135" fmla="*/ 8361058 w 12192000"/>
              <a:gd name="connsiteY135" fmla="*/ 43039 h 1143642"/>
              <a:gd name="connsiteX136" fmla="*/ 8458208 w 12192000"/>
              <a:gd name="connsiteY136" fmla="*/ 77444 h 1143642"/>
              <a:gd name="connsiteX137" fmla="*/ 8577671 w 12192000"/>
              <a:gd name="connsiteY137" fmla="*/ 50092 h 1143642"/>
              <a:gd name="connsiteX138" fmla="*/ 8651048 w 12192000"/>
              <a:gd name="connsiteY138" fmla="*/ 56881 h 1143642"/>
              <a:gd name="connsiteX139" fmla="*/ 8772056 w 12192000"/>
              <a:gd name="connsiteY139" fmla="*/ 103814 h 1143642"/>
              <a:gd name="connsiteX140" fmla="*/ 8929686 w 12192000"/>
              <a:gd name="connsiteY140" fmla="*/ 86439 h 1143642"/>
              <a:gd name="connsiteX141" fmla="*/ 8960935 w 12192000"/>
              <a:gd name="connsiteY141" fmla="*/ 35409 h 1143642"/>
              <a:gd name="connsiteX142" fmla="*/ 8986897 w 12192000"/>
              <a:gd name="connsiteY142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70290 w 12192000"/>
              <a:gd name="connsiteY35" fmla="*/ 992732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20427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64333 w 12192000"/>
              <a:gd name="connsiteY35" fmla="*/ 921248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20427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64333 w 12192000"/>
              <a:gd name="connsiteY35" fmla="*/ 921248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20427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64333 w 12192000"/>
              <a:gd name="connsiteY35" fmla="*/ 921248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20427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64333 w 12192000"/>
              <a:gd name="connsiteY35" fmla="*/ 921248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44255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86897 w 12192000"/>
              <a:gd name="connsiteY0" fmla="*/ 540 h 1143642"/>
              <a:gd name="connsiteX1" fmla="*/ 9003840 w 12192000"/>
              <a:gd name="connsiteY1" fmla="*/ 4077 h 1143642"/>
              <a:gd name="connsiteX2" fmla="*/ 9024264 w 12192000"/>
              <a:gd name="connsiteY2" fmla="*/ 74681 h 1143642"/>
              <a:gd name="connsiteX3" fmla="*/ 9162332 w 12192000"/>
              <a:gd name="connsiteY3" fmla="*/ 125224 h 1143642"/>
              <a:gd name="connsiteX4" fmla="*/ 9231104 w 12192000"/>
              <a:gd name="connsiteY4" fmla="*/ 142443 h 1143642"/>
              <a:gd name="connsiteX5" fmla="*/ 9337856 w 12192000"/>
              <a:gd name="connsiteY5" fmla="*/ 152984 h 1143642"/>
              <a:gd name="connsiteX6" fmla="*/ 9370432 w 12192000"/>
              <a:gd name="connsiteY6" fmla="*/ 159063 h 1143642"/>
              <a:gd name="connsiteX7" fmla="*/ 9695185 w 12192000"/>
              <a:gd name="connsiteY7" fmla="*/ 251480 h 1143642"/>
              <a:gd name="connsiteX8" fmla="*/ 9883275 w 12192000"/>
              <a:gd name="connsiteY8" fmla="*/ 168911 h 1143642"/>
              <a:gd name="connsiteX9" fmla="*/ 10094178 w 12192000"/>
              <a:gd name="connsiteY9" fmla="*/ 149971 h 1143642"/>
              <a:gd name="connsiteX10" fmla="*/ 10159413 w 12192000"/>
              <a:gd name="connsiteY10" fmla="*/ 190189 h 1143642"/>
              <a:gd name="connsiteX11" fmla="*/ 10191921 w 12192000"/>
              <a:gd name="connsiteY11" fmla="*/ 188378 h 1143642"/>
              <a:gd name="connsiteX12" fmla="*/ 10245241 w 12192000"/>
              <a:gd name="connsiteY12" fmla="*/ 181024 h 1143642"/>
              <a:gd name="connsiteX13" fmla="*/ 10327894 w 12192000"/>
              <a:gd name="connsiteY13" fmla="*/ 197994 h 1143642"/>
              <a:gd name="connsiteX14" fmla="*/ 10492915 w 12192000"/>
              <a:gd name="connsiteY14" fmla="*/ 190206 h 1143642"/>
              <a:gd name="connsiteX15" fmla="*/ 10772996 w 12192000"/>
              <a:gd name="connsiteY15" fmla="*/ 262308 h 1143642"/>
              <a:gd name="connsiteX16" fmla="*/ 11029627 w 12192000"/>
              <a:gd name="connsiteY16" fmla="*/ 242751 h 1143642"/>
              <a:gd name="connsiteX17" fmla="*/ 11118024 w 12192000"/>
              <a:gd name="connsiteY17" fmla="*/ 239755 h 1143642"/>
              <a:gd name="connsiteX18" fmla="*/ 11207784 w 12192000"/>
              <a:gd name="connsiteY18" fmla="*/ 168102 h 1143642"/>
              <a:gd name="connsiteX19" fmla="*/ 11356220 w 12192000"/>
              <a:gd name="connsiteY19" fmla="*/ 171938 h 1143642"/>
              <a:gd name="connsiteX20" fmla="*/ 11431049 w 12192000"/>
              <a:gd name="connsiteY20" fmla="*/ 118305 h 1143642"/>
              <a:gd name="connsiteX21" fmla="*/ 11603159 w 12192000"/>
              <a:gd name="connsiteY21" fmla="*/ 144676 h 1143642"/>
              <a:gd name="connsiteX22" fmla="*/ 11642383 w 12192000"/>
              <a:gd name="connsiteY22" fmla="*/ 133719 h 1143642"/>
              <a:gd name="connsiteX23" fmla="*/ 11695012 w 12192000"/>
              <a:gd name="connsiteY23" fmla="*/ 110617 h 1143642"/>
              <a:gd name="connsiteX24" fmla="*/ 11869452 w 12192000"/>
              <a:gd name="connsiteY24" fmla="*/ 98970 h 1143642"/>
              <a:gd name="connsiteX25" fmla="*/ 11987812 w 12192000"/>
              <a:gd name="connsiteY25" fmla="*/ 121671 h 1143642"/>
              <a:gd name="connsiteX26" fmla="*/ 12102516 w 12192000"/>
              <a:gd name="connsiteY26" fmla="*/ 115282 h 1143642"/>
              <a:gd name="connsiteX27" fmla="*/ 12191056 w 12192000"/>
              <a:gd name="connsiteY27" fmla="*/ 101579 h 1143642"/>
              <a:gd name="connsiteX28" fmla="*/ 12192000 w 12192000"/>
              <a:gd name="connsiteY28" fmla="*/ 102185 h 1143642"/>
              <a:gd name="connsiteX29" fmla="*/ 12192000 w 12192000"/>
              <a:gd name="connsiteY29" fmla="*/ 1143642 h 1143642"/>
              <a:gd name="connsiteX30" fmla="*/ 0 w 12192000"/>
              <a:gd name="connsiteY30" fmla="*/ 1143642 h 1143642"/>
              <a:gd name="connsiteX31" fmla="*/ 0 w 12192000"/>
              <a:gd name="connsiteY31" fmla="*/ 938958 h 1143642"/>
              <a:gd name="connsiteX32" fmla="*/ 43787 w 12192000"/>
              <a:gd name="connsiteY32" fmla="*/ 959275 h 1143642"/>
              <a:gd name="connsiteX33" fmla="*/ 254004 w 12192000"/>
              <a:gd name="connsiteY33" fmla="*/ 934103 h 1143642"/>
              <a:gd name="connsiteX34" fmla="*/ 336238 w 12192000"/>
              <a:gd name="connsiteY34" fmla="*/ 984853 h 1143642"/>
              <a:gd name="connsiteX35" fmla="*/ 564333 w 12192000"/>
              <a:gd name="connsiteY35" fmla="*/ 921248 h 1143642"/>
              <a:gd name="connsiteX36" fmla="*/ 863669 w 12192000"/>
              <a:gd name="connsiteY36" fmla="*/ 766451 h 1143642"/>
              <a:gd name="connsiteX37" fmla="*/ 991881 w 12192000"/>
              <a:gd name="connsiteY37" fmla="*/ 784290 h 1143642"/>
              <a:gd name="connsiteX38" fmla="*/ 1044355 w 12192000"/>
              <a:gd name="connsiteY38" fmla="*/ 822646 h 1143642"/>
              <a:gd name="connsiteX39" fmla="*/ 1063705 w 12192000"/>
              <a:gd name="connsiteY39" fmla="*/ 824472 h 1143642"/>
              <a:gd name="connsiteX40" fmla="*/ 1102332 w 12192000"/>
              <a:gd name="connsiteY40" fmla="*/ 783818 h 1143642"/>
              <a:gd name="connsiteX41" fmla="*/ 1154923 w 12192000"/>
              <a:gd name="connsiteY41" fmla="*/ 782635 h 1143642"/>
              <a:gd name="connsiteX42" fmla="*/ 1216594 w 12192000"/>
              <a:gd name="connsiteY42" fmla="*/ 726759 h 1143642"/>
              <a:gd name="connsiteX43" fmla="*/ 1423680 w 12192000"/>
              <a:gd name="connsiteY43" fmla="*/ 703045 h 1143642"/>
              <a:gd name="connsiteX44" fmla="*/ 1481131 w 12192000"/>
              <a:gd name="connsiteY44" fmla="*/ 645443 h 1143642"/>
              <a:gd name="connsiteX45" fmla="*/ 1506837 w 12192000"/>
              <a:gd name="connsiteY45" fmla="*/ 633656 h 1143642"/>
              <a:gd name="connsiteX46" fmla="*/ 1698214 w 12192000"/>
              <a:gd name="connsiteY46" fmla="*/ 664592 h 1143642"/>
              <a:gd name="connsiteX47" fmla="*/ 1897512 w 12192000"/>
              <a:gd name="connsiteY47" fmla="*/ 630721 h 1143642"/>
              <a:gd name="connsiteX48" fmla="*/ 2083724 w 12192000"/>
              <a:gd name="connsiteY48" fmla="*/ 689294 h 1143642"/>
              <a:gd name="connsiteX49" fmla="*/ 2191530 w 12192000"/>
              <a:gd name="connsiteY49" fmla="*/ 668652 h 1143642"/>
              <a:gd name="connsiteX50" fmla="*/ 2244255 w 12192000"/>
              <a:gd name="connsiteY50" fmla="*/ 618372 h 1143642"/>
              <a:gd name="connsiteX51" fmla="*/ 2495283 w 12192000"/>
              <a:gd name="connsiteY51" fmla="*/ 610656 h 1143642"/>
              <a:gd name="connsiteX52" fmla="*/ 2562174 w 12192000"/>
              <a:gd name="connsiteY52" fmla="*/ 588188 h 1143642"/>
              <a:gd name="connsiteX53" fmla="*/ 2627821 w 12192000"/>
              <a:gd name="connsiteY53" fmla="*/ 610266 h 1143642"/>
              <a:gd name="connsiteX54" fmla="*/ 2730710 w 12192000"/>
              <a:gd name="connsiteY54" fmla="*/ 551357 h 1143642"/>
              <a:gd name="connsiteX55" fmla="*/ 2884932 w 12192000"/>
              <a:gd name="connsiteY55" fmla="*/ 545073 h 1143642"/>
              <a:gd name="connsiteX56" fmla="*/ 2976019 w 12192000"/>
              <a:gd name="connsiteY56" fmla="*/ 533341 h 1143642"/>
              <a:gd name="connsiteX57" fmla="*/ 3008759 w 12192000"/>
              <a:gd name="connsiteY57" fmla="*/ 516361 h 1143642"/>
              <a:gd name="connsiteX58" fmla="*/ 3055731 w 12192000"/>
              <a:gd name="connsiteY58" fmla="*/ 501067 h 1143642"/>
              <a:gd name="connsiteX59" fmla="*/ 3137188 w 12192000"/>
              <a:gd name="connsiteY59" fmla="*/ 464384 h 1143642"/>
              <a:gd name="connsiteX60" fmla="*/ 3249134 w 12192000"/>
              <a:gd name="connsiteY60" fmla="*/ 431955 h 1143642"/>
              <a:gd name="connsiteX61" fmla="*/ 3338608 w 12192000"/>
              <a:gd name="connsiteY61" fmla="*/ 461813 h 1143642"/>
              <a:gd name="connsiteX62" fmla="*/ 3344574 w 12192000"/>
              <a:gd name="connsiteY62" fmla="*/ 451425 h 1143642"/>
              <a:gd name="connsiteX63" fmla="*/ 3402455 w 12192000"/>
              <a:gd name="connsiteY63" fmla="*/ 445950 h 1143642"/>
              <a:gd name="connsiteX64" fmla="*/ 3614450 w 12192000"/>
              <a:gd name="connsiteY64" fmla="*/ 491297 h 1143642"/>
              <a:gd name="connsiteX65" fmla="*/ 3727304 w 12192000"/>
              <a:gd name="connsiteY65" fmla="*/ 478817 h 1143642"/>
              <a:gd name="connsiteX66" fmla="*/ 3765869 w 12192000"/>
              <a:gd name="connsiteY66" fmla="*/ 463983 h 1143642"/>
              <a:gd name="connsiteX67" fmla="*/ 3830576 w 12192000"/>
              <a:gd name="connsiteY67" fmla="*/ 439775 h 1143642"/>
              <a:gd name="connsiteX68" fmla="*/ 3875271 w 12192000"/>
              <a:gd name="connsiteY68" fmla="*/ 396060 h 1143642"/>
              <a:gd name="connsiteX69" fmla="*/ 3930828 w 12192000"/>
              <a:gd name="connsiteY69" fmla="*/ 385973 h 1143642"/>
              <a:gd name="connsiteX70" fmla="*/ 3948478 w 12192000"/>
              <a:gd name="connsiteY70" fmla="*/ 416766 h 1143642"/>
              <a:gd name="connsiteX71" fmla="*/ 4006369 w 12192000"/>
              <a:gd name="connsiteY71" fmla="*/ 395221 h 1143642"/>
              <a:gd name="connsiteX72" fmla="*/ 4093666 w 12192000"/>
              <a:gd name="connsiteY72" fmla="*/ 358900 h 1143642"/>
              <a:gd name="connsiteX73" fmla="*/ 4145241 w 12192000"/>
              <a:gd name="connsiteY73" fmla="*/ 346511 h 1143642"/>
              <a:gd name="connsiteX74" fmla="*/ 4284785 w 12192000"/>
              <a:gd name="connsiteY74" fmla="*/ 303374 h 1143642"/>
              <a:gd name="connsiteX75" fmla="*/ 4423539 w 12192000"/>
              <a:gd name="connsiteY75" fmla="*/ 253085 h 1143642"/>
              <a:gd name="connsiteX76" fmla="*/ 4485482 w 12192000"/>
              <a:gd name="connsiteY76" fmla="*/ 188757 h 1143642"/>
              <a:gd name="connsiteX77" fmla="*/ 4493407 w 12192000"/>
              <a:gd name="connsiteY77" fmla="*/ 185784 h 1143642"/>
              <a:gd name="connsiteX78" fmla="*/ 4515391 w 12192000"/>
              <a:gd name="connsiteY78" fmla="*/ 187801 h 1143642"/>
              <a:gd name="connsiteX79" fmla="*/ 4523713 w 12192000"/>
              <a:gd name="connsiteY79" fmla="*/ 190231 h 1143642"/>
              <a:gd name="connsiteX80" fmla="*/ 4535774 w 12192000"/>
              <a:gd name="connsiteY80" fmla="*/ 190230 h 1143642"/>
              <a:gd name="connsiteX81" fmla="*/ 4536053 w 12192000"/>
              <a:gd name="connsiteY81" fmla="*/ 189698 h 1143642"/>
              <a:gd name="connsiteX82" fmla="*/ 4547385 w 12192000"/>
              <a:gd name="connsiteY82" fmla="*/ 190738 h 1143642"/>
              <a:gd name="connsiteX83" fmla="*/ 4603054 w 12192000"/>
              <a:gd name="connsiteY83" fmla="*/ 202552 h 1143642"/>
              <a:gd name="connsiteX84" fmla="*/ 4674354 w 12192000"/>
              <a:gd name="connsiteY84" fmla="*/ 152098 h 1143642"/>
              <a:gd name="connsiteX85" fmla="*/ 4704259 w 12192000"/>
              <a:gd name="connsiteY85" fmla="*/ 143416 h 1143642"/>
              <a:gd name="connsiteX86" fmla="*/ 4720133 w 12192000"/>
              <a:gd name="connsiteY86" fmla="*/ 135938 h 1143642"/>
              <a:gd name="connsiteX87" fmla="*/ 4721058 w 12192000"/>
              <a:gd name="connsiteY87" fmla="*/ 133637 h 1143642"/>
              <a:gd name="connsiteX88" fmla="*/ 4774434 w 12192000"/>
              <a:gd name="connsiteY88" fmla="*/ 145230 h 1143642"/>
              <a:gd name="connsiteX89" fmla="*/ 4781376 w 12192000"/>
              <a:gd name="connsiteY89" fmla="*/ 142489 h 1143642"/>
              <a:gd name="connsiteX90" fmla="*/ 4816353 w 12192000"/>
              <a:gd name="connsiteY90" fmla="*/ 155524 h 1143642"/>
              <a:gd name="connsiteX91" fmla="*/ 4834325 w 12192000"/>
              <a:gd name="connsiteY91" fmla="*/ 159336 h 1143642"/>
              <a:gd name="connsiteX92" fmla="*/ 4839606 w 12192000"/>
              <a:gd name="connsiteY92" fmla="*/ 166440 h 1143642"/>
              <a:gd name="connsiteX93" fmla="*/ 4866030 w 12192000"/>
              <a:gd name="connsiteY93" fmla="*/ 169008 h 1143642"/>
              <a:gd name="connsiteX94" fmla="*/ 4868987 w 12192000"/>
              <a:gd name="connsiteY94" fmla="*/ 167030 h 1143642"/>
              <a:gd name="connsiteX95" fmla="*/ 4891068 w 12192000"/>
              <a:gd name="connsiteY95" fmla="*/ 177604 h 1143642"/>
              <a:gd name="connsiteX96" fmla="*/ 4909920 w 12192000"/>
              <a:gd name="connsiteY96" fmla="*/ 196686 h 1143642"/>
              <a:gd name="connsiteX97" fmla="*/ 5133538 w 12192000"/>
              <a:gd name="connsiteY97" fmla="*/ 186509 h 1143642"/>
              <a:gd name="connsiteX98" fmla="*/ 5450871 w 12192000"/>
              <a:gd name="connsiteY98" fmla="*/ 258816 h 1143642"/>
              <a:gd name="connsiteX99" fmla="*/ 5489781 w 12192000"/>
              <a:gd name="connsiteY99" fmla="*/ 212272 h 1143642"/>
              <a:gd name="connsiteX100" fmla="*/ 5792606 w 12192000"/>
              <a:gd name="connsiteY100" fmla="*/ 236975 h 1143642"/>
              <a:gd name="connsiteX101" fmla="*/ 5869247 w 12192000"/>
              <a:gd name="connsiteY101" fmla="*/ 222532 h 1143642"/>
              <a:gd name="connsiteX102" fmla="*/ 5938156 w 12192000"/>
              <a:gd name="connsiteY102" fmla="*/ 252196 h 1143642"/>
              <a:gd name="connsiteX103" fmla="*/ 5965800 w 12192000"/>
              <a:gd name="connsiteY103" fmla="*/ 237087 h 1143642"/>
              <a:gd name="connsiteX104" fmla="*/ 5970550 w 12192000"/>
              <a:gd name="connsiteY104" fmla="*/ 234017 h 1143642"/>
              <a:gd name="connsiteX105" fmla="*/ 5989910 w 12192000"/>
              <a:gd name="connsiteY105" fmla="*/ 231846 h 1143642"/>
              <a:gd name="connsiteX106" fmla="*/ 5994937 w 12192000"/>
              <a:gd name="connsiteY106" fmla="*/ 218588 h 1143642"/>
              <a:gd name="connsiteX107" fmla="*/ 6023765 w 12192000"/>
              <a:gd name="connsiteY107" fmla="*/ 206260 h 1143642"/>
              <a:gd name="connsiteX108" fmla="*/ 6059520 w 12192000"/>
              <a:gd name="connsiteY108" fmla="*/ 205794 h 1143642"/>
              <a:gd name="connsiteX109" fmla="*/ 6229716 w 12192000"/>
              <a:gd name="connsiteY109" fmla="*/ 217714 h 1143642"/>
              <a:gd name="connsiteX110" fmla="*/ 6331381 w 12192000"/>
              <a:gd name="connsiteY110" fmla="*/ 216787 h 1143642"/>
              <a:gd name="connsiteX111" fmla="*/ 6369749 w 12192000"/>
              <a:gd name="connsiteY111" fmla="*/ 203774 h 1143642"/>
              <a:gd name="connsiteX112" fmla="*/ 6423498 w 12192000"/>
              <a:gd name="connsiteY112" fmla="*/ 194114 h 1143642"/>
              <a:gd name="connsiteX113" fmla="*/ 6518161 w 12192000"/>
              <a:gd name="connsiteY113" fmla="*/ 167266 h 1143642"/>
              <a:gd name="connsiteX114" fmla="*/ 6645685 w 12192000"/>
              <a:gd name="connsiteY114" fmla="*/ 148236 h 1143642"/>
              <a:gd name="connsiteX115" fmla="*/ 6739636 w 12192000"/>
              <a:gd name="connsiteY115" fmla="*/ 188432 h 1143642"/>
              <a:gd name="connsiteX116" fmla="*/ 6747672 w 12192000"/>
              <a:gd name="connsiteY116" fmla="*/ 178816 h 1143642"/>
              <a:gd name="connsiteX117" fmla="*/ 6811991 w 12192000"/>
              <a:gd name="connsiteY117" fmla="*/ 180194 h 1143642"/>
              <a:gd name="connsiteX118" fmla="*/ 7038226 w 12192000"/>
              <a:gd name="connsiteY118" fmla="*/ 250208 h 1143642"/>
              <a:gd name="connsiteX119" fmla="*/ 7163894 w 12192000"/>
              <a:gd name="connsiteY119" fmla="*/ 251101 h 1143642"/>
              <a:gd name="connsiteX120" fmla="*/ 7208349 w 12192000"/>
              <a:gd name="connsiteY120" fmla="*/ 240906 h 1143642"/>
              <a:gd name="connsiteX121" fmla="*/ 7282840 w 12192000"/>
              <a:gd name="connsiteY121" fmla="*/ 224479 h 1143642"/>
              <a:gd name="connsiteX122" fmla="*/ 7338153 w 12192000"/>
              <a:gd name="connsiteY122" fmla="*/ 186316 h 1143642"/>
              <a:gd name="connsiteX123" fmla="*/ 7400583 w 12192000"/>
              <a:gd name="connsiteY123" fmla="*/ 182838 h 1143642"/>
              <a:gd name="connsiteX124" fmla="*/ 7415556 w 12192000"/>
              <a:gd name="connsiteY124" fmla="*/ 215507 h 1143642"/>
              <a:gd name="connsiteX125" fmla="*/ 7482186 w 12192000"/>
              <a:gd name="connsiteY125" fmla="*/ 200921 h 1143642"/>
              <a:gd name="connsiteX126" fmla="*/ 7583207 w 12192000"/>
              <a:gd name="connsiteY126" fmla="*/ 175123 h 1143642"/>
              <a:gd name="connsiteX127" fmla="*/ 7641594 w 12192000"/>
              <a:gd name="connsiteY127" fmla="*/ 168889 h 1143642"/>
              <a:gd name="connsiteX128" fmla="*/ 7800943 w 12192000"/>
              <a:gd name="connsiteY128" fmla="*/ 142471 h 1143642"/>
              <a:gd name="connsiteX129" fmla="*/ 7960450 w 12192000"/>
              <a:gd name="connsiteY129" fmla="*/ 108854 h 1143642"/>
              <a:gd name="connsiteX130" fmla="*/ 8054361 w 12192000"/>
              <a:gd name="connsiteY130" fmla="*/ 48546 h 1143642"/>
              <a:gd name="connsiteX131" fmla="*/ 8185539 w 12192000"/>
              <a:gd name="connsiteY131" fmla="*/ 25276 h 1143642"/>
              <a:gd name="connsiteX132" fmla="*/ 8207409 w 12192000"/>
              <a:gd name="connsiteY132" fmla="*/ 15463 h 1143642"/>
              <a:gd name="connsiteX133" fmla="*/ 8238081 w 12192000"/>
              <a:gd name="connsiteY133" fmla="*/ 20596 h 1143642"/>
              <a:gd name="connsiteX134" fmla="*/ 8361058 w 12192000"/>
              <a:gd name="connsiteY134" fmla="*/ 43039 h 1143642"/>
              <a:gd name="connsiteX135" fmla="*/ 8458208 w 12192000"/>
              <a:gd name="connsiteY135" fmla="*/ 77444 h 1143642"/>
              <a:gd name="connsiteX136" fmla="*/ 8577671 w 12192000"/>
              <a:gd name="connsiteY136" fmla="*/ 50092 h 1143642"/>
              <a:gd name="connsiteX137" fmla="*/ 8651048 w 12192000"/>
              <a:gd name="connsiteY137" fmla="*/ 56881 h 1143642"/>
              <a:gd name="connsiteX138" fmla="*/ 8772056 w 12192000"/>
              <a:gd name="connsiteY138" fmla="*/ 103814 h 1143642"/>
              <a:gd name="connsiteX139" fmla="*/ 8929686 w 12192000"/>
              <a:gd name="connsiteY139" fmla="*/ 86439 h 1143642"/>
              <a:gd name="connsiteX140" fmla="*/ 8960935 w 12192000"/>
              <a:gd name="connsiteY140" fmla="*/ 35409 h 1143642"/>
              <a:gd name="connsiteX141" fmla="*/ 8986897 w 12192000"/>
              <a:gd name="connsiteY141" fmla="*/ 540 h 1143642"/>
              <a:gd name="connsiteX0" fmla="*/ 8960935 w 12192000"/>
              <a:gd name="connsiteY0" fmla="*/ 32435 h 1140668"/>
              <a:gd name="connsiteX1" fmla="*/ 9003840 w 12192000"/>
              <a:gd name="connsiteY1" fmla="*/ 1103 h 1140668"/>
              <a:gd name="connsiteX2" fmla="*/ 9024264 w 12192000"/>
              <a:gd name="connsiteY2" fmla="*/ 71707 h 1140668"/>
              <a:gd name="connsiteX3" fmla="*/ 9162332 w 12192000"/>
              <a:gd name="connsiteY3" fmla="*/ 122250 h 1140668"/>
              <a:gd name="connsiteX4" fmla="*/ 9231104 w 12192000"/>
              <a:gd name="connsiteY4" fmla="*/ 139469 h 1140668"/>
              <a:gd name="connsiteX5" fmla="*/ 9337856 w 12192000"/>
              <a:gd name="connsiteY5" fmla="*/ 150010 h 1140668"/>
              <a:gd name="connsiteX6" fmla="*/ 9370432 w 12192000"/>
              <a:gd name="connsiteY6" fmla="*/ 156089 h 1140668"/>
              <a:gd name="connsiteX7" fmla="*/ 9695185 w 12192000"/>
              <a:gd name="connsiteY7" fmla="*/ 248506 h 1140668"/>
              <a:gd name="connsiteX8" fmla="*/ 9883275 w 12192000"/>
              <a:gd name="connsiteY8" fmla="*/ 165937 h 1140668"/>
              <a:gd name="connsiteX9" fmla="*/ 10094178 w 12192000"/>
              <a:gd name="connsiteY9" fmla="*/ 146997 h 1140668"/>
              <a:gd name="connsiteX10" fmla="*/ 10159413 w 12192000"/>
              <a:gd name="connsiteY10" fmla="*/ 187215 h 1140668"/>
              <a:gd name="connsiteX11" fmla="*/ 10191921 w 12192000"/>
              <a:gd name="connsiteY11" fmla="*/ 185404 h 1140668"/>
              <a:gd name="connsiteX12" fmla="*/ 10245241 w 12192000"/>
              <a:gd name="connsiteY12" fmla="*/ 178050 h 1140668"/>
              <a:gd name="connsiteX13" fmla="*/ 10327894 w 12192000"/>
              <a:gd name="connsiteY13" fmla="*/ 195020 h 1140668"/>
              <a:gd name="connsiteX14" fmla="*/ 10492915 w 12192000"/>
              <a:gd name="connsiteY14" fmla="*/ 187232 h 1140668"/>
              <a:gd name="connsiteX15" fmla="*/ 10772996 w 12192000"/>
              <a:gd name="connsiteY15" fmla="*/ 259334 h 1140668"/>
              <a:gd name="connsiteX16" fmla="*/ 11029627 w 12192000"/>
              <a:gd name="connsiteY16" fmla="*/ 239777 h 1140668"/>
              <a:gd name="connsiteX17" fmla="*/ 11118024 w 12192000"/>
              <a:gd name="connsiteY17" fmla="*/ 236781 h 1140668"/>
              <a:gd name="connsiteX18" fmla="*/ 11207784 w 12192000"/>
              <a:gd name="connsiteY18" fmla="*/ 165128 h 1140668"/>
              <a:gd name="connsiteX19" fmla="*/ 11356220 w 12192000"/>
              <a:gd name="connsiteY19" fmla="*/ 168964 h 1140668"/>
              <a:gd name="connsiteX20" fmla="*/ 11431049 w 12192000"/>
              <a:gd name="connsiteY20" fmla="*/ 115331 h 1140668"/>
              <a:gd name="connsiteX21" fmla="*/ 11603159 w 12192000"/>
              <a:gd name="connsiteY21" fmla="*/ 141702 h 1140668"/>
              <a:gd name="connsiteX22" fmla="*/ 11642383 w 12192000"/>
              <a:gd name="connsiteY22" fmla="*/ 130745 h 1140668"/>
              <a:gd name="connsiteX23" fmla="*/ 11695012 w 12192000"/>
              <a:gd name="connsiteY23" fmla="*/ 107643 h 1140668"/>
              <a:gd name="connsiteX24" fmla="*/ 11869452 w 12192000"/>
              <a:gd name="connsiteY24" fmla="*/ 95996 h 1140668"/>
              <a:gd name="connsiteX25" fmla="*/ 11987812 w 12192000"/>
              <a:gd name="connsiteY25" fmla="*/ 118697 h 1140668"/>
              <a:gd name="connsiteX26" fmla="*/ 12102516 w 12192000"/>
              <a:gd name="connsiteY26" fmla="*/ 112308 h 1140668"/>
              <a:gd name="connsiteX27" fmla="*/ 12191056 w 12192000"/>
              <a:gd name="connsiteY27" fmla="*/ 98605 h 1140668"/>
              <a:gd name="connsiteX28" fmla="*/ 12192000 w 12192000"/>
              <a:gd name="connsiteY28" fmla="*/ 99211 h 1140668"/>
              <a:gd name="connsiteX29" fmla="*/ 12192000 w 12192000"/>
              <a:gd name="connsiteY29" fmla="*/ 1140668 h 1140668"/>
              <a:gd name="connsiteX30" fmla="*/ 0 w 12192000"/>
              <a:gd name="connsiteY30" fmla="*/ 1140668 h 1140668"/>
              <a:gd name="connsiteX31" fmla="*/ 0 w 12192000"/>
              <a:gd name="connsiteY31" fmla="*/ 935984 h 1140668"/>
              <a:gd name="connsiteX32" fmla="*/ 43787 w 12192000"/>
              <a:gd name="connsiteY32" fmla="*/ 956301 h 1140668"/>
              <a:gd name="connsiteX33" fmla="*/ 254004 w 12192000"/>
              <a:gd name="connsiteY33" fmla="*/ 931129 h 1140668"/>
              <a:gd name="connsiteX34" fmla="*/ 336238 w 12192000"/>
              <a:gd name="connsiteY34" fmla="*/ 981879 h 1140668"/>
              <a:gd name="connsiteX35" fmla="*/ 564333 w 12192000"/>
              <a:gd name="connsiteY35" fmla="*/ 918274 h 1140668"/>
              <a:gd name="connsiteX36" fmla="*/ 863669 w 12192000"/>
              <a:gd name="connsiteY36" fmla="*/ 763477 h 1140668"/>
              <a:gd name="connsiteX37" fmla="*/ 991881 w 12192000"/>
              <a:gd name="connsiteY37" fmla="*/ 781316 h 1140668"/>
              <a:gd name="connsiteX38" fmla="*/ 1044355 w 12192000"/>
              <a:gd name="connsiteY38" fmla="*/ 819672 h 1140668"/>
              <a:gd name="connsiteX39" fmla="*/ 1063705 w 12192000"/>
              <a:gd name="connsiteY39" fmla="*/ 821498 h 1140668"/>
              <a:gd name="connsiteX40" fmla="*/ 1102332 w 12192000"/>
              <a:gd name="connsiteY40" fmla="*/ 780844 h 1140668"/>
              <a:gd name="connsiteX41" fmla="*/ 1154923 w 12192000"/>
              <a:gd name="connsiteY41" fmla="*/ 779661 h 1140668"/>
              <a:gd name="connsiteX42" fmla="*/ 1216594 w 12192000"/>
              <a:gd name="connsiteY42" fmla="*/ 723785 h 1140668"/>
              <a:gd name="connsiteX43" fmla="*/ 1423680 w 12192000"/>
              <a:gd name="connsiteY43" fmla="*/ 700071 h 1140668"/>
              <a:gd name="connsiteX44" fmla="*/ 1481131 w 12192000"/>
              <a:gd name="connsiteY44" fmla="*/ 642469 h 1140668"/>
              <a:gd name="connsiteX45" fmla="*/ 1506837 w 12192000"/>
              <a:gd name="connsiteY45" fmla="*/ 630682 h 1140668"/>
              <a:gd name="connsiteX46" fmla="*/ 1698214 w 12192000"/>
              <a:gd name="connsiteY46" fmla="*/ 661618 h 1140668"/>
              <a:gd name="connsiteX47" fmla="*/ 1897512 w 12192000"/>
              <a:gd name="connsiteY47" fmla="*/ 627747 h 1140668"/>
              <a:gd name="connsiteX48" fmla="*/ 2083724 w 12192000"/>
              <a:gd name="connsiteY48" fmla="*/ 686320 h 1140668"/>
              <a:gd name="connsiteX49" fmla="*/ 2191530 w 12192000"/>
              <a:gd name="connsiteY49" fmla="*/ 665678 h 1140668"/>
              <a:gd name="connsiteX50" fmla="*/ 2244255 w 12192000"/>
              <a:gd name="connsiteY50" fmla="*/ 615398 h 1140668"/>
              <a:gd name="connsiteX51" fmla="*/ 2495283 w 12192000"/>
              <a:gd name="connsiteY51" fmla="*/ 607682 h 1140668"/>
              <a:gd name="connsiteX52" fmla="*/ 2562174 w 12192000"/>
              <a:gd name="connsiteY52" fmla="*/ 585214 h 1140668"/>
              <a:gd name="connsiteX53" fmla="*/ 2627821 w 12192000"/>
              <a:gd name="connsiteY53" fmla="*/ 607292 h 1140668"/>
              <a:gd name="connsiteX54" fmla="*/ 2730710 w 12192000"/>
              <a:gd name="connsiteY54" fmla="*/ 548383 h 1140668"/>
              <a:gd name="connsiteX55" fmla="*/ 2884932 w 12192000"/>
              <a:gd name="connsiteY55" fmla="*/ 542099 h 1140668"/>
              <a:gd name="connsiteX56" fmla="*/ 2976019 w 12192000"/>
              <a:gd name="connsiteY56" fmla="*/ 530367 h 1140668"/>
              <a:gd name="connsiteX57" fmla="*/ 3008759 w 12192000"/>
              <a:gd name="connsiteY57" fmla="*/ 513387 h 1140668"/>
              <a:gd name="connsiteX58" fmla="*/ 3055731 w 12192000"/>
              <a:gd name="connsiteY58" fmla="*/ 498093 h 1140668"/>
              <a:gd name="connsiteX59" fmla="*/ 3137188 w 12192000"/>
              <a:gd name="connsiteY59" fmla="*/ 461410 h 1140668"/>
              <a:gd name="connsiteX60" fmla="*/ 3249134 w 12192000"/>
              <a:gd name="connsiteY60" fmla="*/ 428981 h 1140668"/>
              <a:gd name="connsiteX61" fmla="*/ 3338608 w 12192000"/>
              <a:gd name="connsiteY61" fmla="*/ 458839 h 1140668"/>
              <a:gd name="connsiteX62" fmla="*/ 3344574 w 12192000"/>
              <a:gd name="connsiteY62" fmla="*/ 448451 h 1140668"/>
              <a:gd name="connsiteX63" fmla="*/ 3402455 w 12192000"/>
              <a:gd name="connsiteY63" fmla="*/ 442976 h 1140668"/>
              <a:gd name="connsiteX64" fmla="*/ 3614450 w 12192000"/>
              <a:gd name="connsiteY64" fmla="*/ 488323 h 1140668"/>
              <a:gd name="connsiteX65" fmla="*/ 3727304 w 12192000"/>
              <a:gd name="connsiteY65" fmla="*/ 475843 h 1140668"/>
              <a:gd name="connsiteX66" fmla="*/ 3765869 w 12192000"/>
              <a:gd name="connsiteY66" fmla="*/ 461009 h 1140668"/>
              <a:gd name="connsiteX67" fmla="*/ 3830576 w 12192000"/>
              <a:gd name="connsiteY67" fmla="*/ 436801 h 1140668"/>
              <a:gd name="connsiteX68" fmla="*/ 3875271 w 12192000"/>
              <a:gd name="connsiteY68" fmla="*/ 393086 h 1140668"/>
              <a:gd name="connsiteX69" fmla="*/ 3930828 w 12192000"/>
              <a:gd name="connsiteY69" fmla="*/ 382999 h 1140668"/>
              <a:gd name="connsiteX70" fmla="*/ 3948478 w 12192000"/>
              <a:gd name="connsiteY70" fmla="*/ 413792 h 1140668"/>
              <a:gd name="connsiteX71" fmla="*/ 4006369 w 12192000"/>
              <a:gd name="connsiteY71" fmla="*/ 392247 h 1140668"/>
              <a:gd name="connsiteX72" fmla="*/ 4093666 w 12192000"/>
              <a:gd name="connsiteY72" fmla="*/ 355926 h 1140668"/>
              <a:gd name="connsiteX73" fmla="*/ 4145241 w 12192000"/>
              <a:gd name="connsiteY73" fmla="*/ 343537 h 1140668"/>
              <a:gd name="connsiteX74" fmla="*/ 4284785 w 12192000"/>
              <a:gd name="connsiteY74" fmla="*/ 300400 h 1140668"/>
              <a:gd name="connsiteX75" fmla="*/ 4423539 w 12192000"/>
              <a:gd name="connsiteY75" fmla="*/ 250111 h 1140668"/>
              <a:gd name="connsiteX76" fmla="*/ 4485482 w 12192000"/>
              <a:gd name="connsiteY76" fmla="*/ 185783 h 1140668"/>
              <a:gd name="connsiteX77" fmla="*/ 4493407 w 12192000"/>
              <a:gd name="connsiteY77" fmla="*/ 182810 h 1140668"/>
              <a:gd name="connsiteX78" fmla="*/ 4515391 w 12192000"/>
              <a:gd name="connsiteY78" fmla="*/ 184827 h 1140668"/>
              <a:gd name="connsiteX79" fmla="*/ 4523713 w 12192000"/>
              <a:gd name="connsiteY79" fmla="*/ 187257 h 1140668"/>
              <a:gd name="connsiteX80" fmla="*/ 4535774 w 12192000"/>
              <a:gd name="connsiteY80" fmla="*/ 187256 h 1140668"/>
              <a:gd name="connsiteX81" fmla="*/ 4536053 w 12192000"/>
              <a:gd name="connsiteY81" fmla="*/ 186724 h 1140668"/>
              <a:gd name="connsiteX82" fmla="*/ 4547385 w 12192000"/>
              <a:gd name="connsiteY82" fmla="*/ 187764 h 1140668"/>
              <a:gd name="connsiteX83" fmla="*/ 4603054 w 12192000"/>
              <a:gd name="connsiteY83" fmla="*/ 199578 h 1140668"/>
              <a:gd name="connsiteX84" fmla="*/ 4674354 w 12192000"/>
              <a:gd name="connsiteY84" fmla="*/ 149124 h 1140668"/>
              <a:gd name="connsiteX85" fmla="*/ 4704259 w 12192000"/>
              <a:gd name="connsiteY85" fmla="*/ 140442 h 1140668"/>
              <a:gd name="connsiteX86" fmla="*/ 4720133 w 12192000"/>
              <a:gd name="connsiteY86" fmla="*/ 132964 h 1140668"/>
              <a:gd name="connsiteX87" fmla="*/ 4721058 w 12192000"/>
              <a:gd name="connsiteY87" fmla="*/ 130663 h 1140668"/>
              <a:gd name="connsiteX88" fmla="*/ 4774434 w 12192000"/>
              <a:gd name="connsiteY88" fmla="*/ 142256 h 1140668"/>
              <a:gd name="connsiteX89" fmla="*/ 4781376 w 12192000"/>
              <a:gd name="connsiteY89" fmla="*/ 139515 h 1140668"/>
              <a:gd name="connsiteX90" fmla="*/ 4816353 w 12192000"/>
              <a:gd name="connsiteY90" fmla="*/ 152550 h 1140668"/>
              <a:gd name="connsiteX91" fmla="*/ 4834325 w 12192000"/>
              <a:gd name="connsiteY91" fmla="*/ 156362 h 1140668"/>
              <a:gd name="connsiteX92" fmla="*/ 4839606 w 12192000"/>
              <a:gd name="connsiteY92" fmla="*/ 163466 h 1140668"/>
              <a:gd name="connsiteX93" fmla="*/ 4866030 w 12192000"/>
              <a:gd name="connsiteY93" fmla="*/ 166034 h 1140668"/>
              <a:gd name="connsiteX94" fmla="*/ 4868987 w 12192000"/>
              <a:gd name="connsiteY94" fmla="*/ 164056 h 1140668"/>
              <a:gd name="connsiteX95" fmla="*/ 4891068 w 12192000"/>
              <a:gd name="connsiteY95" fmla="*/ 174630 h 1140668"/>
              <a:gd name="connsiteX96" fmla="*/ 4909920 w 12192000"/>
              <a:gd name="connsiteY96" fmla="*/ 193712 h 1140668"/>
              <a:gd name="connsiteX97" fmla="*/ 5133538 w 12192000"/>
              <a:gd name="connsiteY97" fmla="*/ 183535 h 1140668"/>
              <a:gd name="connsiteX98" fmla="*/ 5450871 w 12192000"/>
              <a:gd name="connsiteY98" fmla="*/ 255842 h 1140668"/>
              <a:gd name="connsiteX99" fmla="*/ 5489781 w 12192000"/>
              <a:gd name="connsiteY99" fmla="*/ 209298 h 1140668"/>
              <a:gd name="connsiteX100" fmla="*/ 5792606 w 12192000"/>
              <a:gd name="connsiteY100" fmla="*/ 234001 h 1140668"/>
              <a:gd name="connsiteX101" fmla="*/ 5869247 w 12192000"/>
              <a:gd name="connsiteY101" fmla="*/ 219558 h 1140668"/>
              <a:gd name="connsiteX102" fmla="*/ 5938156 w 12192000"/>
              <a:gd name="connsiteY102" fmla="*/ 249222 h 1140668"/>
              <a:gd name="connsiteX103" fmla="*/ 5965800 w 12192000"/>
              <a:gd name="connsiteY103" fmla="*/ 234113 h 1140668"/>
              <a:gd name="connsiteX104" fmla="*/ 5970550 w 12192000"/>
              <a:gd name="connsiteY104" fmla="*/ 231043 h 1140668"/>
              <a:gd name="connsiteX105" fmla="*/ 5989910 w 12192000"/>
              <a:gd name="connsiteY105" fmla="*/ 228872 h 1140668"/>
              <a:gd name="connsiteX106" fmla="*/ 5994937 w 12192000"/>
              <a:gd name="connsiteY106" fmla="*/ 215614 h 1140668"/>
              <a:gd name="connsiteX107" fmla="*/ 6023765 w 12192000"/>
              <a:gd name="connsiteY107" fmla="*/ 203286 h 1140668"/>
              <a:gd name="connsiteX108" fmla="*/ 6059520 w 12192000"/>
              <a:gd name="connsiteY108" fmla="*/ 202820 h 1140668"/>
              <a:gd name="connsiteX109" fmla="*/ 6229716 w 12192000"/>
              <a:gd name="connsiteY109" fmla="*/ 214740 h 1140668"/>
              <a:gd name="connsiteX110" fmla="*/ 6331381 w 12192000"/>
              <a:gd name="connsiteY110" fmla="*/ 213813 h 1140668"/>
              <a:gd name="connsiteX111" fmla="*/ 6369749 w 12192000"/>
              <a:gd name="connsiteY111" fmla="*/ 200800 h 1140668"/>
              <a:gd name="connsiteX112" fmla="*/ 6423498 w 12192000"/>
              <a:gd name="connsiteY112" fmla="*/ 191140 h 1140668"/>
              <a:gd name="connsiteX113" fmla="*/ 6518161 w 12192000"/>
              <a:gd name="connsiteY113" fmla="*/ 164292 h 1140668"/>
              <a:gd name="connsiteX114" fmla="*/ 6645685 w 12192000"/>
              <a:gd name="connsiteY114" fmla="*/ 145262 h 1140668"/>
              <a:gd name="connsiteX115" fmla="*/ 6739636 w 12192000"/>
              <a:gd name="connsiteY115" fmla="*/ 185458 h 1140668"/>
              <a:gd name="connsiteX116" fmla="*/ 6747672 w 12192000"/>
              <a:gd name="connsiteY116" fmla="*/ 175842 h 1140668"/>
              <a:gd name="connsiteX117" fmla="*/ 6811991 w 12192000"/>
              <a:gd name="connsiteY117" fmla="*/ 177220 h 1140668"/>
              <a:gd name="connsiteX118" fmla="*/ 7038226 w 12192000"/>
              <a:gd name="connsiteY118" fmla="*/ 247234 h 1140668"/>
              <a:gd name="connsiteX119" fmla="*/ 7163894 w 12192000"/>
              <a:gd name="connsiteY119" fmla="*/ 248127 h 1140668"/>
              <a:gd name="connsiteX120" fmla="*/ 7208349 w 12192000"/>
              <a:gd name="connsiteY120" fmla="*/ 237932 h 1140668"/>
              <a:gd name="connsiteX121" fmla="*/ 7282840 w 12192000"/>
              <a:gd name="connsiteY121" fmla="*/ 221505 h 1140668"/>
              <a:gd name="connsiteX122" fmla="*/ 7338153 w 12192000"/>
              <a:gd name="connsiteY122" fmla="*/ 183342 h 1140668"/>
              <a:gd name="connsiteX123" fmla="*/ 7400583 w 12192000"/>
              <a:gd name="connsiteY123" fmla="*/ 179864 h 1140668"/>
              <a:gd name="connsiteX124" fmla="*/ 7415556 w 12192000"/>
              <a:gd name="connsiteY124" fmla="*/ 212533 h 1140668"/>
              <a:gd name="connsiteX125" fmla="*/ 7482186 w 12192000"/>
              <a:gd name="connsiteY125" fmla="*/ 197947 h 1140668"/>
              <a:gd name="connsiteX126" fmla="*/ 7583207 w 12192000"/>
              <a:gd name="connsiteY126" fmla="*/ 172149 h 1140668"/>
              <a:gd name="connsiteX127" fmla="*/ 7641594 w 12192000"/>
              <a:gd name="connsiteY127" fmla="*/ 165915 h 1140668"/>
              <a:gd name="connsiteX128" fmla="*/ 7800943 w 12192000"/>
              <a:gd name="connsiteY128" fmla="*/ 139497 h 1140668"/>
              <a:gd name="connsiteX129" fmla="*/ 7960450 w 12192000"/>
              <a:gd name="connsiteY129" fmla="*/ 105880 h 1140668"/>
              <a:gd name="connsiteX130" fmla="*/ 8054361 w 12192000"/>
              <a:gd name="connsiteY130" fmla="*/ 45572 h 1140668"/>
              <a:gd name="connsiteX131" fmla="*/ 8185539 w 12192000"/>
              <a:gd name="connsiteY131" fmla="*/ 22302 h 1140668"/>
              <a:gd name="connsiteX132" fmla="*/ 8207409 w 12192000"/>
              <a:gd name="connsiteY132" fmla="*/ 12489 h 1140668"/>
              <a:gd name="connsiteX133" fmla="*/ 8238081 w 12192000"/>
              <a:gd name="connsiteY133" fmla="*/ 17622 h 1140668"/>
              <a:gd name="connsiteX134" fmla="*/ 8361058 w 12192000"/>
              <a:gd name="connsiteY134" fmla="*/ 40065 h 1140668"/>
              <a:gd name="connsiteX135" fmla="*/ 8458208 w 12192000"/>
              <a:gd name="connsiteY135" fmla="*/ 74470 h 1140668"/>
              <a:gd name="connsiteX136" fmla="*/ 8577671 w 12192000"/>
              <a:gd name="connsiteY136" fmla="*/ 47118 h 1140668"/>
              <a:gd name="connsiteX137" fmla="*/ 8651048 w 12192000"/>
              <a:gd name="connsiteY137" fmla="*/ 53907 h 1140668"/>
              <a:gd name="connsiteX138" fmla="*/ 8772056 w 12192000"/>
              <a:gd name="connsiteY138" fmla="*/ 100840 h 1140668"/>
              <a:gd name="connsiteX139" fmla="*/ 8929686 w 12192000"/>
              <a:gd name="connsiteY139" fmla="*/ 83465 h 1140668"/>
              <a:gd name="connsiteX140" fmla="*/ 8960935 w 12192000"/>
              <a:gd name="connsiteY140" fmla="*/ 32435 h 1140668"/>
              <a:gd name="connsiteX0" fmla="*/ 8960935 w 12192000"/>
              <a:gd name="connsiteY0" fmla="*/ 19946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83275 w 12192000"/>
              <a:gd name="connsiteY7" fmla="*/ 153448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31049 w 12192000"/>
              <a:gd name="connsiteY19" fmla="*/ 10284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0935 w 12192000"/>
              <a:gd name="connsiteY139" fmla="*/ 19946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83275 w 12192000"/>
              <a:gd name="connsiteY7" fmla="*/ 153448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31049 w 12192000"/>
              <a:gd name="connsiteY19" fmla="*/ 10284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31049 w 12192000"/>
              <a:gd name="connsiteY19" fmla="*/ 10284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31049 w 12192000"/>
              <a:gd name="connsiteY19" fmla="*/ 10284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31049 w 12192000"/>
              <a:gd name="connsiteY19" fmla="*/ 10284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9452 w 12192000"/>
              <a:gd name="connsiteY23" fmla="*/ 83507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87812 w 12192000"/>
              <a:gd name="connsiteY24" fmla="*/ 106208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23713 w 12192000"/>
              <a:gd name="connsiteY78" fmla="*/ 174768 h 1128179"/>
              <a:gd name="connsiteX79" fmla="*/ 4535774 w 12192000"/>
              <a:gd name="connsiteY79" fmla="*/ 174767 h 1128179"/>
              <a:gd name="connsiteX80" fmla="*/ 4536053 w 12192000"/>
              <a:gd name="connsiteY80" fmla="*/ 174235 h 1128179"/>
              <a:gd name="connsiteX81" fmla="*/ 4547385 w 12192000"/>
              <a:gd name="connsiteY81" fmla="*/ 175275 h 1128179"/>
              <a:gd name="connsiteX82" fmla="*/ 4603054 w 12192000"/>
              <a:gd name="connsiteY82" fmla="*/ 187089 h 1128179"/>
              <a:gd name="connsiteX83" fmla="*/ 4674354 w 12192000"/>
              <a:gd name="connsiteY83" fmla="*/ 136635 h 1128179"/>
              <a:gd name="connsiteX84" fmla="*/ 4704259 w 12192000"/>
              <a:gd name="connsiteY84" fmla="*/ 127953 h 1128179"/>
              <a:gd name="connsiteX85" fmla="*/ 4720133 w 12192000"/>
              <a:gd name="connsiteY85" fmla="*/ 120475 h 1128179"/>
              <a:gd name="connsiteX86" fmla="*/ 4721058 w 12192000"/>
              <a:gd name="connsiteY86" fmla="*/ 118174 h 1128179"/>
              <a:gd name="connsiteX87" fmla="*/ 4774434 w 12192000"/>
              <a:gd name="connsiteY87" fmla="*/ 129767 h 1128179"/>
              <a:gd name="connsiteX88" fmla="*/ 4781376 w 12192000"/>
              <a:gd name="connsiteY88" fmla="*/ 127026 h 1128179"/>
              <a:gd name="connsiteX89" fmla="*/ 4816353 w 12192000"/>
              <a:gd name="connsiteY89" fmla="*/ 140061 h 1128179"/>
              <a:gd name="connsiteX90" fmla="*/ 4834325 w 12192000"/>
              <a:gd name="connsiteY90" fmla="*/ 143873 h 1128179"/>
              <a:gd name="connsiteX91" fmla="*/ 4839606 w 12192000"/>
              <a:gd name="connsiteY91" fmla="*/ 150977 h 1128179"/>
              <a:gd name="connsiteX92" fmla="*/ 4866030 w 12192000"/>
              <a:gd name="connsiteY92" fmla="*/ 153545 h 1128179"/>
              <a:gd name="connsiteX93" fmla="*/ 4868987 w 12192000"/>
              <a:gd name="connsiteY93" fmla="*/ 151567 h 1128179"/>
              <a:gd name="connsiteX94" fmla="*/ 4891068 w 12192000"/>
              <a:gd name="connsiteY94" fmla="*/ 162141 h 1128179"/>
              <a:gd name="connsiteX95" fmla="*/ 4909920 w 12192000"/>
              <a:gd name="connsiteY95" fmla="*/ 181223 h 1128179"/>
              <a:gd name="connsiteX96" fmla="*/ 5133538 w 12192000"/>
              <a:gd name="connsiteY96" fmla="*/ 171046 h 1128179"/>
              <a:gd name="connsiteX97" fmla="*/ 5450871 w 12192000"/>
              <a:gd name="connsiteY97" fmla="*/ 243353 h 1128179"/>
              <a:gd name="connsiteX98" fmla="*/ 5489781 w 12192000"/>
              <a:gd name="connsiteY98" fmla="*/ 196809 h 1128179"/>
              <a:gd name="connsiteX99" fmla="*/ 5792606 w 12192000"/>
              <a:gd name="connsiteY99" fmla="*/ 221512 h 1128179"/>
              <a:gd name="connsiteX100" fmla="*/ 5869247 w 12192000"/>
              <a:gd name="connsiteY100" fmla="*/ 207069 h 1128179"/>
              <a:gd name="connsiteX101" fmla="*/ 5938156 w 12192000"/>
              <a:gd name="connsiteY101" fmla="*/ 236733 h 1128179"/>
              <a:gd name="connsiteX102" fmla="*/ 5965800 w 12192000"/>
              <a:gd name="connsiteY102" fmla="*/ 221624 h 1128179"/>
              <a:gd name="connsiteX103" fmla="*/ 5970550 w 12192000"/>
              <a:gd name="connsiteY103" fmla="*/ 218554 h 1128179"/>
              <a:gd name="connsiteX104" fmla="*/ 5989910 w 12192000"/>
              <a:gd name="connsiteY104" fmla="*/ 216383 h 1128179"/>
              <a:gd name="connsiteX105" fmla="*/ 5994937 w 12192000"/>
              <a:gd name="connsiteY105" fmla="*/ 203125 h 1128179"/>
              <a:gd name="connsiteX106" fmla="*/ 6023765 w 12192000"/>
              <a:gd name="connsiteY106" fmla="*/ 190797 h 1128179"/>
              <a:gd name="connsiteX107" fmla="*/ 6059520 w 12192000"/>
              <a:gd name="connsiteY107" fmla="*/ 190331 h 1128179"/>
              <a:gd name="connsiteX108" fmla="*/ 6229716 w 12192000"/>
              <a:gd name="connsiteY108" fmla="*/ 202251 h 1128179"/>
              <a:gd name="connsiteX109" fmla="*/ 6331381 w 12192000"/>
              <a:gd name="connsiteY109" fmla="*/ 201324 h 1128179"/>
              <a:gd name="connsiteX110" fmla="*/ 6369749 w 12192000"/>
              <a:gd name="connsiteY110" fmla="*/ 188311 h 1128179"/>
              <a:gd name="connsiteX111" fmla="*/ 6423498 w 12192000"/>
              <a:gd name="connsiteY111" fmla="*/ 178651 h 1128179"/>
              <a:gd name="connsiteX112" fmla="*/ 6518161 w 12192000"/>
              <a:gd name="connsiteY112" fmla="*/ 151803 h 1128179"/>
              <a:gd name="connsiteX113" fmla="*/ 6645685 w 12192000"/>
              <a:gd name="connsiteY113" fmla="*/ 132773 h 1128179"/>
              <a:gd name="connsiteX114" fmla="*/ 6739636 w 12192000"/>
              <a:gd name="connsiteY114" fmla="*/ 172969 h 1128179"/>
              <a:gd name="connsiteX115" fmla="*/ 6747672 w 12192000"/>
              <a:gd name="connsiteY115" fmla="*/ 163353 h 1128179"/>
              <a:gd name="connsiteX116" fmla="*/ 6811991 w 12192000"/>
              <a:gd name="connsiteY116" fmla="*/ 164731 h 1128179"/>
              <a:gd name="connsiteX117" fmla="*/ 7038226 w 12192000"/>
              <a:gd name="connsiteY117" fmla="*/ 234745 h 1128179"/>
              <a:gd name="connsiteX118" fmla="*/ 7163894 w 12192000"/>
              <a:gd name="connsiteY118" fmla="*/ 235638 h 1128179"/>
              <a:gd name="connsiteX119" fmla="*/ 7208349 w 12192000"/>
              <a:gd name="connsiteY119" fmla="*/ 225443 h 1128179"/>
              <a:gd name="connsiteX120" fmla="*/ 7282840 w 12192000"/>
              <a:gd name="connsiteY120" fmla="*/ 209016 h 1128179"/>
              <a:gd name="connsiteX121" fmla="*/ 7338153 w 12192000"/>
              <a:gd name="connsiteY121" fmla="*/ 170853 h 1128179"/>
              <a:gd name="connsiteX122" fmla="*/ 7400583 w 12192000"/>
              <a:gd name="connsiteY122" fmla="*/ 167375 h 1128179"/>
              <a:gd name="connsiteX123" fmla="*/ 7415556 w 12192000"/>
              <a:gd name="connsiteY123" fmla="*/ 200044 h 1128179"/>
              <a:gd name="connsiteX124" fmla="*/ 7482186 w 12192000"/>
              <a:gd name="connsiteY124" fmla="*/ 185458 h 1128179"/>
              <a:gd name="connsiteX125" fmla="*/ 7583207 w 12192000"/>
              <a:gd name="connsiteY125" fmla="*/ 159660 h 1128179"/>
              <a:gd name="connsiteX126" fmla="*/ 7641594 w 12192000"/>
              <a:gd name="connsiteY126" fmla="*/ 153426 h 1128179"/>
              <a:gd name="connsiteX127" fmla="*/ 7800943 w 12192000"/>
              <a:gd name="connsiteY127" fmla="*/ 127008 h 1128179"/>
              <a:gd name="connsiteX128" fmla="*/ 7960450 w 12192000"/>
              <a:gd name="connsiteY128" fmla="*/ 93391 h 1128179"/>
              <a:gd name="connsiteX129" fmla="*/ 8054361 w 12192000"/>
              <a:gd name="connsiteY129" fmla="*/ 33083 h 1128179"/>
              <a:gd name="connsiteX130" fmla="*/ 8185539 w 12192000"/>
              <a:gd name="connsiteY130" fmla="*/ 9813 h 1128179"/>
              <a:gd name="connsiteX131" fmla="*/ 8207409 w 12192000"/>
              <a:gd name="connsiteY131" fmla="*/ 0 h 1128179"/>
              <a:gd name="connsiteX132" fmla="*/ 8238081 w 12192000"/>
              <a:gd name="connsiteY132" fmla="*/ 5133 h 1128179"/>
              <a:gd name="connsiteX133" fmla="*/ 8361058 w 12192000"/>
              <a:gd name="connsiteY133" fmla="*/ 27576 h 1128179"/>
              <a:gd name="connsiteX134" fmla="*/ 8458208 w 12192000"/>
              <a:gd name="connsiteY134" fmla="*/ 61981 h 1128179"/>
              <a:gd name="connsiteX135" fmla="*/ 8577671 w 12192000"/>
              <a:gd name="connsiteY135" fmla="*/ 34629 h 1128179"/>
              <a:gd name="connsiteX136" fmla="*/ 8651048 w 12192000"/>
              <a:gd name="connsiteY136" fmla="*/ 41418 h 1128179"/>
              <a:gd name="connsiteX137" fmla="*/ 8772056 w 12192000"/>
              <a:gd name="connsiteY137" fmla="*/ 88351 h 1128179"/>
              <a:gd name="connsiteX138" fmla="*/ 8929686 w 12192000"/>
              <a:gd name="connsiteY138" fmla="*/ 70976 h 1128179"/>
              <a:gd name="connsiteX139" fmla="*/ 8966892 w 12192000"/>
              <a:gd name="connsiteY13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15391 w 12192000"/>
              <a:gd name="connsiteY77" fmla="*/ 172338 h 1128179"/>
              <a:gd name="connsiteX78" fmla="*/ 4535774 w 12192000"/>
              <a:gd name="connsiteY78" fmla="*/ 174767 h 1128179"/>
              <a:gd name="connsiteX79" fmla="*/ 4536053 w 12192000"/>
              <a:gd name="connsiteY79" fmla="*/ 174235 h 1128179"/>
              <a:gd name="connsiteX80" fmla="*/ 4547385 w 12192000"/>
              <a:gd name="connsiteY80" fmla="*/ 175275 h 1128179"/>
              <a:gd name="connsiteX81" fmla="*/ 4603054 w 12192000"/>
              <a:gd name="connsiteY81" fmla="*/ 187089 h 1128179"/>
              <a:gd name="connsiteX82" fmla="*/ 4674354 w 12192000"/>
              <a:gd name="connsiteY82" fmla="*/ 136635 h 1128179"/>
              <a:gd name="connsiteX83" fmla="*/ 4704259 w 12192000"/>
              <a:gd name="connsiteY83" fmla="*/ 127953 h 1128179"/>
              <a:gd name="connsiteX84" fmla="*/ 4720133 w 12192000"/>
              <a:gd name="connsiteY84" fmla="*/ 120475 h 1128179"/>
              <a:gd name="connsiteX85" fmla="*/ 4721058 w 12192000"/>
              <a:gd name="connsiteY85" fmla="*/ 118174 h 1128179"/>
              <a:gd name="connsiteX86" fmla="*/ 4774434 w 12192000"/>
              <a:gd name="connsiteY86" fmla="*/ 129767 h 1128179"/>
              <a:gd name="connsiteX87" fmla="*/ 4781376 w 12192000"/>
              <a:gd name="connsiteY87" fmla="*/ 127026 h 1128179"/>
              <a:gd name="connsiteX88" fmla="*/ 4816353 w 12192000"/>
              <a:gd name="connsiteY88" fmla="*/ 140061 h 1128179"/>
              <a:gd name="connsiteX89" fmla="*/ 4834325 w 12192000"/>
              <a:gd name="connsiteY89" fmla="*/ 143873 h 1128179"/>
              <a:gd name="connsiteX90" fmla="*/ 4839606 w 12192000"/>
              <a:gd name="connsiteY90" fmla="*/ 150977 h 1128179"/>
              <a:gd name="connsiteX91" fmla="*/ 4866030 w 12192000"/>
              <a:gd name="connsiteY91" fmla="*/ 153545 h 1128179"/>
              <a:gd name="connsiteX92" fmla="*/ 4868987 w 12192000"/>
              <a:gd name="connsiteY92" fmla="*/ 151567 h 1128179"/>
              <a:gd name="connsiteX93" fmla="*/ 4891068 w 12192000"/>
              <a:gd name="connsiteY93" fmla="*/ 162141 h 1128179"/>
              <a:gd name="connsiteX94" fmla="*/ 4909920 w 12192000"/>
              <a:gd name="connsiteY94" fmla="*/ 181223 h 1128179"/>
              <a:gd name="connsiteX95" fmla="*/ 5133538 w 12192000"/>
              <a:gd name="connsiteY95" fmla="*/ 171046 h 1128179"/>
              <a:gd name="connsiteX96" fmla="*/ 5450871 w 12192000"/>
              <a:gd name="connsiteY96" fmla="*/ 243353 h 1128179"/>
              <a:gd name="connsiteX97" fmla="*/ 5489781 w 12192000"/>
              <a:gd name="connsiteY97" fmla="*/ 196809 h 1128179"/>
              <a:gd name="connsiteX98" fmla="*/ 5792606 w 12192000"/>
              <a:gd name="connsiteY98" fmla="*/ 221512 h 1128179"/>
              <a:gd name="connsiteX99" fmla="*/ 5869247 w 12192000"/>
              <a:gd name="connsiteY99" fmla="*/ 207069 h 1128179"/>
              <a:gd name="connsiteX100" fmla="*/ 5938156 w 12192000"/>
              <a:gd name="connsiteY100" fmla="*/ 236733 h 1128179"/>
              <a:gd name="connsiteX101" fmla="*/ 5965800 w 12192000"/>
              <a:gd name="connsiteY101" fmla="*/ 221624 h 1128179"/>
              <a:gd name="connsiteX102" fmla="*/ 5970550 w 12192000"/>
              <a:gd name="connsiteY102" fmla="*/ 218554 h 1128179"/>
              <a:gd name="connsiteX103" fmla="*/ 5989910 w 12192000"/>
              <a:gd name="connsiteY103" fmla="*/ 216383 h 1128179"/>
              <a:gd name="connsiteX104" fmla="*/ 5994937 w 12192000"/>
              <a:gd name="connsiteY104" fmla="*/ 203125 h 1128179"/>
              <a:gd name="connsiteX105" fmla="*/ 6023765 w 12192000"/>
              <a:gd name="connsiteY105" fmla="*/ 190797 h 1128179"/>
              <a:gd name="connsiteX106" fmla="*/ 6059520 w 12192000"/>
              <a:gd name="connsiteY106" fmla="*/ 190331 h 1128179"/>
              <a:gd name="connsiteX107" fmla="*/ 6229716 w 12192000"/>
              <a:gd name="connsiteY107" fmla="*/ 202251 h 1128179"/>
              <a:gd name="connsiteX108" fmla="*/ 6331381 w 12192000"/>
              <a:gd name="connsiteY108" fmla="*/ 201324 h 1128179"/>
              <a:gd name="connsiteX109" fmla="*/ 6369749 w 12192000"/>
              <a:gd name="connsiteY109" fmla="*/ 188311 h 1128179"/>
              <a:gd name="connsiteX110" fmla="*/ 6423498 w 12192000"/>
              <a:gd name="connsiteY110" fmla="*/ 178651 h 1128179"/>
              <a:gd name="connsiteX111" fmla="*/ 6518161 w 12192000"/>
              <a:gd name="connsiteY111" fmla="*/ 151803 h 1128179"/>
              <a:gd name="connsiteX112" fmla="*/ 6645685 w 12192000"/>
              <a:gd name="connsiteY112" fmla="*/ 132773 h 1128179"/>
              <a:gd name="connsiteX113" fmla="*/ 6739636 w 12192000"/>
              <a:gd name="connsiteY113" fmla="*/ 172969 h 1128179"/>
              <a:gd name="connsiteX114" fmla="*/ 6747672 w 12192000"/>
              <a:gd name="connsiteY114" fmla="*/ 163353 h 1128179"/>
              <a:gd name="connsiteX115" fmla="*/ 6811991 w 12192000"/>
              <a:gd name="connsiteY115" fmla="*/ 164731 h 1128179"/>
              <a:gd name="connsiteX116" fmla="*/ 7038226 w 12192000"/>
              <a:gd name="connsiteY116" fmla="*/ 234745 h 1128179"/>
              <a:gd name="connsiteX117" fmla="*/ 7163894 w 12192000"/>
              <a:gd name="connsiteY117" fmla="*/ 235638 h 1128179"/>
              <a:gd name="connsiteX118" fmla="*/ 7208349 w 12192000"/>
              <a:gd name="connsiteY118" fmla="*/ 225443 h 1128179"/>
              <a:gd name="connsiteX119" fmla="*/ 7282840 w 12192000"/>
              <a:gd name="connsiteY119" fmla="*/ 209016 h 1128179"/>
              <a:gd name="connsiteX120" fmla="*/ 7338153 w 12192000"/>
              <a:gd name="connsiteY120" fmla="*/ 170853 h 1128179"/>
              <a:gd name="connsiteX121" fmla="*/ 7400583 w 12192000"/>
              <a:gd name="connsiteY121" fmla="*/ 167375 h 1128179"/>
              <a:gd name="connsiteX122" fmla="*/ 7415556 w 12192000"/>
              <a:gd name="connsiteY122" fmla="*/ 200044 h 1128179"/>
              <a:gd name="connsiteX123" fmla="*/ 7482186 w 12192000"/>
              <a:gd name="connsiteY123" fmla="*/ 185458 h 1128179"/>
              <a:gd name="connsiteX124" fmla="*/ 7583207 w 12192000"/>
              <a:gd name="connsiteY124" fmla="*/ 159660 h 1128179"/>
              <a:gd name="connsiteX125" fmla="*/ 7641594 w 12192000"/>
              <a:gd name="connsiteY125" fmla="*/ 153426 h 1128179"/>
              <a:gd name="connsiteX126" fmla="*/ 7800943 w 12192000"/>
              <a:gd name="connsiteY126" fmla="*/ 127008 h 1128179"/>
              <a:gd name="connsiteX127" fmla="*/ 7960450 w 12192000"/>
              <a:gd name="connsiteY127" fmla="*/ 93391 h 1128179"/>
              <a:gd name="connsiteX128" fmla="*/ 8054361 w 12192000"/>
              <a:gd name="connsiteY128" fmla="*/ 33083 h 1128179"/>
              <a:gd name="connsiteX129" fmla="*/ 8185539 w 12192000"/>
              <a:gd name="connsiteY129" fmla="*/ 9813 h 1128179"/>
              <a:gd name="connsiteX130" fmla="*/ 8207409 w 12192000"/>
              <a:gd name="connsiteY130" fmla="*/ 0 h 1128179"/>
              <a:gd name="connsiteX131" fmla="*/ 8238081 w 12192000"/>
              <a:gd name="connsiteY131" fmla="*/ 5133 h 1128179"/>
              <a:gd name="connsiteX132" fmla="*/ 8361058 w 12192000"/>
              <a:gd name="connsiteY132" fmla="*/ 27576 h 1128179"/>
              <a:gd name="connsiteX133" fmla="*/ 8458208 w 12192000"/>
              <a:gd name="connsiteY133" fmla="*/ 61981 h 1128179"/>
              <a:gd name="connsiteX134" fmla="*/ 8577671 w 12192000"/>
              <a:gd name="connsiteY134" fmla="*/ 34629 h 1128179"/>
              <a:gd name="connsiteX135" fmla="*/ 8651048 w 12192000"/>
              <a:gd name="connsiteY135" fmla="*/ 41418 h 1128179"/>
              <a:gd name="connsiteX136" fmla="*/ 8772056 w 12192000"/>
              <a:gd name="connsiteY136" fmla="*/ 88351 h 1128179"/>
              <a:gd name="connsiteX137" fmla="*/ 8929686 w 12192000"/>
              <a:gd name="connsiteY137" fmla="*/ 70976 h 1128179"/>
              <a:gd name="connsiteX138" fmla="*/ 8966892 w 12192000"/>
              <a:gd name="connsiteY138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493407 w 12192000"/>
              <a:gd name="connsiteY76" fmla="*/ 170321 h 1128179"/>
              <a:gd name="connsiteX77" fmla="*/ 4535774 w 12192000"/>
              <a:gd name="connsiteY77" fmla="*/ 174767 h 1128179"/>
              <a:gd name="connsiteX78" fmla="*/ 4536053 w 12192000"/>
              <a:gd name="connsiteY78" fmla="*/ 174235 h 1128179"/>
              <a:gd name="connsiteX79" fmla="*/ 4547385 w 12192000"/>
              <a:gd name="connsiteY79" fmla="*/ 175275 h 1128179"/>
              <a:gd name="connsiteX80" fmla="*/ 4603054 w 12192000"/>
              <a:gd name="connsiteY80" fmla="*/ 187089 h 1128179"/>
              <a:gd name="connsiteX81" fmla="*/ 4674354 w 12192000"/>
              <a:gd name="connsiteY81" fmla="*/ 136635 h 1128179"/>
              <a:gd name="connsiteX82" fmla="*/ 4704259 w 12192000"/>
              <a:gd name="connsiteY82" fmla="*/ 127953 h 1128179"/>
              <a:gd name="connsiteX83" fmla="*/ 4720133 w 12192000"/>
              <a:gd name="connsiteY83" fmla="*/ 120475 h 1128179"/>
              <a:gd name="connsiteX84" fmla="*/ 4721058 w 12192000"/>
              <a:gd name="connsiteY84" fmla="*/ 118174 h 1128179"/>
              <a:gd name="connsiteX85" fmla="*/ 4774434 w 12192000"/>
              <a:gd name="connsiteY85" fmla="*/ 129767 h 1128179"/>
              <a:gd name="connsiteX86" fmla="*/ 4781376 w 12192000"/>
              <a:gd name="connsiteY86" fmla="*/ 127026 h 1128179"/>
              <a:gd name="connsiteX87" fmla="*/ 4816353 w 12192000"/>
              <a:gd name="connsiteY87" fmla="*/ 140061 h 1128179"/>
              <a:gd name="connsiteX88" fmla="*/ 4834325 w 12192000"/>
              <a:gd name="connsiteY88" fmla="*/ 143873 h 1128179"/>
              <a:gd name="connsiteX89" fmla="*/ 4839606 w 12192000"/>
              <a:gd name="connsiteY89" fmla="*/ 150977 h 1128179"/>
              <a:gd name="connsiteX90" fmla="*/ 4866030 w 12192000"/>
              <a:gd name="connsiteY90" fmla="*/ 153545 h 1128179"/>
              <a:gd name="connsiteX91" fmla="*/ 4868987 w 12192000"/>
              <a:gd name="connsiteY91" fmla="*/ 151567 h 1128179"/>
              <a:gd name="connsiteX92" fmla="*/ 4891068 w 12192000"/>
              <a:gd name="connsiteY92" fmla="*/ 162141 h 1128179"/>
              <a:gd name="connsiteX93" fmla="*/ 4909920 w 12192000"/>
              <a:gd name="connsiteY93" fmla="*/ 181223 h 1128179"/>
              <a:gd name="connsiteX94" fmla="*/ 5133538 w 12192000"/>
              <a:gd name="connsiteY94" fmla="*/ 171046 h 1128179"/>
              <a:gd name="connsiteX95" fmla="*/ 5450871 w 12192000"/>
              <a:gd name="connsiteY95" fmla="*/ 243353 h 1128179"/>
              <a:gd name="connsiteX96" fmla="*/ 5489781 w 12192000"/>
              <a:gd name="connsiteY96" fmla="*/ 196809 h 1128179"/>
              <a:gd name="connsiteX97" fmla="*/ 5792606 w 12192000"/>
              <a:gd name="connsiteY97" fmla="*/ 221512 h 1128179"/>
              <a:gd name="connsiteX98" fmla="*/ 5869247 w 12192000"/>
              <a:gd name="connsiteY98" fmla="*/ 207069 h 1128179"/>
              <a:gd name="connsiteX99" fmla="*/ 5938156 w 12192000"/>
              <a:gd name="connsiteY99" fmla="*/ 236733 h 1128179"/>
              <a:gd name="connsiteX100" fmla="*/ 5965800 w 12192000"/>
              <a:gd name="connsiteY100" fmla="*/ 221624 h 1128179"/>
              <a:gd name="connsiteX101" fmla="*/ 5970550 w 12192000"/>
              <a:gd name="connsiteY101" fmla="*/ 218554 h 1128179"/>
              <a:gd name="connsiteX102" fmla="*/ 5989910 w 12192000"/>
              <a:gd name="connsiteY102" fmla="*/ 216383 h 1128179"/>
              <a:gd name="connsiteX103" fmla="*/ 5994937 w 12192000"/>
              <a:gd name="connsiteY103" fmla="*/ 203125 h 1128179"/>
              <a:gd name="connsiteX104" fmla="*/ 6023765 w 12192000"/>
              <a:gd name="connsiteY104" fmla="*/ 190797 h 1128179"/>
              <a:gd name="connsiteX105" fmla="*/ 6059520 w 12192000"/>
              <a:gd name="connsiteY105" fmla="*/ 190331 h 1128179"/>
              <a:gd name="connsiteX106" fmla="*/ 6229716 w 12192000"/>
              <a:gd name="connsiteY106" fmla="*/ 202251 h 1128179"/>
              <a:gd name="connsiteX107" fmla="*/ 6331381 w 12192000"/>
              <a:gd name="connsiteY107" fmla="*/ 201324 h 1128179"/>
              <a:gd name="connsiteX108" fmla="*/ 6369749 w 12192000"/>
              <a:gd name="connsiteY108" fmla="*/ 188311 h 1128179"/>
              <a:gd name="connsiteX109" fmla="*/ 6423498 w 12192000"/>
              <a:gd name="connsiteY109" fmla="*/ 178651 h 1128179"/>
              <a:gd name="connsiteX110" fmla="*/ 6518161 w 12192000"/>
              <a:gd name="connsiteY110" fmla="*/ 151803 h 1128179"/>
              <a:gd name="connsiteX111" fmla="*/ 6645685 w 12192000"/>
              <a:gd name="connsiteY111" fmla="*/ 132773 h 1128179"/>
              <a:gd name="connsiteX112" fmla="*/ 6739636 w 12192000"/>
              <a:gd name="connsiteY112" fmla="*/ 172969 h 1128179"/>
              <a:gd name="connsiteX113" fmla="*/ 6747672 w 12192000"/>
              <a:gd name="connsiteY113" fmla="*/ 163353 h 1128179"/>
              <a:gd name="connsiteX114" fmla="*/ 6811991 w 12192000"/>
              <a:gd name="connsiteY114" fmla="*/ 164731 h 1128179"/>
              <a:gd name="connsiteX115" fmla="*/ 7038226 w 12192000"/>
              <a:gd name="connsiteY115" fmla="*/ 234745 h 1128179"/>
              <a:gd name="connsiteX116" fmla="*/ 7163894 w 12192000"/>
              <a:gd name="connsiteY116" fmla="*/ 235638 h 1128179"/>
              <a:gd name="connsiteX117" fmla="*/ 7208349 w 12192000"/>
              <a:gd name="connsiteY117" fmla="*/ 225443 h 1128179"/>
              <a:gd name="connsiteX118" fmla="*/ 7282840 w 12192000"/>
              <a:gd name="connsiteY118" fmla="*/ 209016 h 1128179"/>
              <a:gd name="connsiteX119" fmla="*/ 7338153 w 12192000"/>
              <a:gd name="connsiteY119" fmla="*/ 170853 h 1128179"/>
              <a:gd name="connsiteX120" fmla="*/ 7400583 w 12192000"/>
              <a:gd name="connsiteY120" fmla="*/ 167375 h 1128179"/>
              <a:gd name="connsiteX121" fmla="*/ 7415556 w 12192000"/>
              <a:gd name="connsiteY121" fmla="*/ 200044 h 1128179"/>
              <a:gd name="connsiteX122" fmla="*/ 7482186 w 12192000"/>
              <a:gd name="connsiteY122" fmla="*/ 185458 h 1128179"/>
              <a:gd name="connsiteX123" fmla="*/ 7583207 w 12192000"/>
              <a:gd name="connsiteY123" fmla="*/ 159660 h 1128179"/>
              <a:gd name="connsiteX124" fmla="*/ 7641594 w 12192000"/>
              <a:gd name="connsiteY124" fmla="*/ 153426 h 1128179"/>
              <a:gd name="connsiteX125" fmla="*/ 7800943 w 12192000"/>
              <a:gd name="connsiteY125" fmla="*/ 127008 h 1128179"/>
              <a:gd name="connsiteX126" fmla="*/ 7960450 w 12192000"/>
              <a:gd name="connsiteY126" fmla="*/ 93391 h 1128179"/>
              <a:gd name="connsiteX127" fmla="*/ 8054361 w 12192000"/>
              <a:gd name="connsiteY127" fmla="*/ 33083 h 1128179"/>
              <a:gd name="connsiteX128" fmla="*/ 8185539 w 12192000"/>
              <a:gd name="connsiteY128" fmla="*/ 9813 h 1128179"/>
              <a:gd name="connsiteX129" fmla="*/ 8207409 w 12192000"/>
              <a:gd name="connsiteY129" fmla="*/ 0 h 1128179"/>
              <a:gd name="connsiteX130" fmla="*/ 8238081 w 12192000"/>
              <a:gd name="connsiteY130" fmla="*/ 5133 h 1128179"/>
              <a:gd name="connsiteX131" fmla="*/ 8361058 w 12192000"/>
              <a:gd name="connsiteY131" fmla="*/ 27576 h 1128179"/>
              <a:gd name="connsiteX132" fmla="*/ 8458208 w 12192000"/>
              <a:gd name="connsiteY132" fmla="*/ 61981 h 1128179"/>
              <a:gd name="connsiteX133" fmla="*/ 8577671 w 12192000"/>
              <a:gd name="connsiteY133" fmla="*/ 34629 h 1128179"/>
              <a:gd name="connsiteX134" fmla="*/ 8651048 w 12192000"/>
              <a:gd name="connsiteY134" fmla="*/ 41418 h 1128179"/>
              <a:gd name="connsiteX135" fmla="*/ 8772056 w 12192000"/>
              <a:gd name="connsiteY135" fmla="*/ 88351 h 1128179"/>
              <a:gd name="connsiteX136" fmla="*/ 8929686 w 12192000"/>
              <a:gd name="connsiteY136" fmla="*/ 70976 h 1128179"/>
              <a:gd name="connsiteX137" fmla="*/ 8966892 w 12192000"/>
              <a:gd name="connsiteY137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485482 w 12192000"/>
              <a:gd name="connsiteY75" fmla="*/ 173294 h 1128179"/>
              <a:gd name="connsiteX76" fmla="*/ 4535774 w 12192000"/>
              <a:gd name="connsiteY76" fmla="*/ 174767 h 1128179"/>
              <a:gd name="connsiteX77" fmla="*/ 4536053 w 12192000"/>
              <a:gd name="connsiteY77" fmla="*/ 174235 h 1128179"/>
              <a:gd name="connsiteX78" fmla="*/ 4547385 w 12192000"/>
              <a:gd name="connsiteY78" fmla="*/ 175275 h 1128179"/>
              <a:gd name="connsiteX79" fmla="*/ 4603054 w 12192000"/>
              <a:gd name="connsiteY79" fmla="*/ 187089 h 1128179"/>
              <a:gd name="connsiteX80" fmla="*/ 4674354 w 12192000"/>
              <a:gd name="connsiteY80" fmla="*/ 136635 h 1128179"/>
              <a:gd name="connsiteX81" fmla="*/ 4704259 w 12192000"/>
              <a:gd name="connsiteY81" fmla="*/ 127953 h 1128179"/>
              <a:gd name="connsiteX82" fmla="*/ 4720133 w 12192000"/>
              <a:gd name="connsiteY82" fmla="*/ 120475 h 1128179"/>
              <a:gd name="connsiteX83" fmla="*/ 4721058 w 12192000"/>
              <a:gd name="connsiteY83" fmla="*/ 118174 h 1128179"/>
              <a:gd name="connsiteX84" fmla="*/ 4774434 w 12192000"/>
              <a:gd name="connsiteY84" fmla="*/ 129767 h 1128179"/>
              <a:gd name="connsiteX85" fmla="*/ 4781376 w 12192000"/>
              <a:gd name="connsiteY85" fmla="*/ 127026 h 1128179"/>
              <a:gd name="connsiteX86" fmla="*/ 4816353 w 12192000"/>
              <a:gd name="connsiteY86" fmla="*/ 140061 h 1128179"/>
              <a:gd name="connsiteX87" fmla="*/ 4834325 w 12192000"/>
              <a:gd name="connsiteY87" fmla="*/ 143873 h 1128179"/>
              <a:gd name="connsiteX88" fmla="*/ 4839606 w 12192000"/>
              <a:gd name="connsiteY88" fmla="*/ 150977 h 1128179"/>
              <a:gd name="connsiteX89" fmla="*/ 4866030 w 12192000"/>
              <a:gd name="connsiteY89" fmla="*/ 153545 h 1128179"/>
              <a:gd name="connsiteX90" fmla="*/ 4868987 w 12192000"/>
              <a:gd name="connsiteY90" fmla="*/ 151567 h 1128179"/>
              <a:gd name="connsiteX91" fmla="*/ 4891068 w 12192000"/>
              <a:gd name="connsiteY91" fmla="*/ 162141 h 1128179"/>
              <a:gd name="connsiteX92" fmla="*/ 4909920 w 12192000"/>
              <a:gd name="connsiteY92" fmla="*/ 181223 h 1128179"/>
              <a:gd name="connsiteX93" fmla="*/ 5133538 w 12192000"/>
              <a:gd name="connsiteY93" fmla="*/ 171046 h 1128179"/>
              <a:gd name="connsiteX94" fmla="*/ 5450871 w 12192000"/>
              <a:gd name="connsiteY94" fmla="*/ 243353 h 1128179"/>
              <a:gd name="connsiteX95" fmla="*/ 5489781 w 12192000"/>
              <a:gd name="connsiteY95" fmla="*/ 196809 h 1128179"/>
              <a:gd name="connsiteX96" fmla="*/ 5792606 w 12192000"/>
              <a:gd name="connsiteY96" fmla="*/ 221512 h 1128179"/>
              <a:gd name="connsiteX97" fmla="*/ 5869247 w 12192000"/>
              <a:gd name="connsiteY97" fmla="*/ 207069 h 1128179"/>
              <a:gd name="connsiteX98" fmla="*/ 5938156 w 12192000"/>
              <a:gd name="connsiteY98" fmla="*/ 236733 h 1128179"/>
              <a:gd name="connsiteX99" fmla="*/ 5965800 w 12192000"/>
              <a:gd name="connsiteY99" fmla="*/ 221624 h 1128179"/>
              <a:gd name="connsiteX100" fmla="*/ 5970550 w 12192000"/>
              <a:gd name="connsiteY100" fmla="*/ 218554 h 1128179"/>
              <a:gd name="connsiteX101" fmla="*/ 5989910 w 12192000"/>
              <a:gd name="connsiteY101" fmla="*/ 216383 h 1128179"/>
              <a:gd name="connsiteX102" fmla="*/ 5994937 w 12192000"/>
              <a:gd name="connsiteY102" fmla="*/ 203125 h 1128179"/>
              <a:gd name="connsiteX103" fmla="*/ 6023765 w 12192000"/>
              <a:gd name="connsiteY103" fmla="*/ 190797 h 1128179"/>
              <a:gd name="connsiteX104" fmla="*/ 6059520 w 12192000"/>
              <a:gd name="connsiteY104" fmla="*/ 190331 h 1128179"/>
              <a:gd name="connsiteX105" fmla="*/ 6229716 w 12192000"/>
              <a:gd name="connsiteY105" fmla="*/ 202251 h 1128179"/>
              <a:gd name="connsiteX106" fmla="*/ 6331381 w 12192000"/>
              <a:gd name="connsiteY106" fmla="*/ 201324 h 1128179"/>
              <a:gd name="connsiteX107" fmla="*/ 6369749 w 12192000"/>
              <a:gd name="connsiteY107" fmla="*/ 188311 h 1128179"/>
              <a:gd name="connsiteX108" fmla="*/ 6423498 w 12192000"/>
              <a:gd name="connsiteY108" fmla="*/ 178651 h 1128179"/>
              <a:gd name="connsiteX109" fmla="*/ 6518161 w 12192000"/>
              <a:gd name="connsiteY109" fmla="*/ 151803 h 1128179"/>
              <a:gd name="connsiteX110" fmla="*/ 6645685 w 12192000"/>
              <a:gd name="connsiteY110" fmla="*/ 132773 h 1128179"/>
              <a:gd name="connsiteX111" fmla="*/ 6739636 w 12192000"/>
              <a:gd name="connsiteY111" fmla="*/ 172969 h 1128179"/>
              <a:gd name="connsiteX112" fmla="*/ 6747672 w 12192000"/>
              <a:gd name="connsiteY112" fmla="*/ 163353 h 1128179"/>
              <a:gd name="connsiteX113" fmla="*/ 6811991 w 12192000"/>
              <a:gd name="connsiteY113" fmla="*/ 164731 h 1128179"/>
              <a:gd name="connsiteX114" fmla="*/ 7038226 w 12192000"/>
              <a:gd name="connsiteY114" fmla="*/ 234745 h 1128179"/>
              <a:gd name="connsiteX115" fmla="*/ 7163894 w 12192000"/>
              <a:gd name="connsiteY115" fmla="*/ 235638 h 1128179"/>
              <a:gd name="connsiteX116" fmla="*/ 7208349 w 12192000"/>
              <a:gd name="connsiteY116" fmla="*/ 225443 h 1128179"/>
              <a:gd name="connsiteX117" fmla="*/ 7282840 w 12192000"/>
              <a:gd name="connsiteY117" fmla="*/ 209016 h 1128179"/>
              <a:gd name="connsiteX118" fmla="*/ 7338153 w 12192000"/>
              <a:gd name="connsiteY118" fmla="*/ 170853 h 1128179"/>
              <a:gd name="connsiteX119" fmla="*/ 7400583 w 12192000"/>
              <a:gd name="connsiteY119" fmla="*/ 167375 h 1128179"/>
              <a:gd name="connsiteX120" fmla="*/ 7415556 w 12192000"/>
              <a:gd name="connsiteY120" fmla="*/ 200044 h 1128179"/>
              <a:gd name="connsiteX121" fmla="*/ 7482186 w 12192000"/>
              <a:gd name="connsiteY121" fmla="*/ 185458 h 1128179"/>
              <a:gd name="connsiteX122" fmla="*/ 7583207 w 12192000"/>
              <a:gd name="connsiteY122" fmla="*/ 159660 h 1128179"/>
              <a:gd name="connsiteX123" fmla="*/ 7641594 w 12192000"/>
              <a:gd name="connsiteY123" fmla="*/ 153426 h 1128179"/>
              <a:gd name="connsiteX124" fmla="*/ 7800943 w 12192000"/>
              <a:gd name="connsiteY124" fmla="*/ 127008 h 1128179"/>
              <a:gd name="connsiteX125" fmla="*/ 7960450 w 12192000"/>
              <a:gd name="connsiteY125" fmla="*/ 93391 h 1128179"/>
              <a:gd name="connsiteX126" fmla="*/ 8054361 w 12192000"/>
              <a:gd name="connsiteY126" fmla="*/ 33083 h 1128179"/>
              <a:gd name="connsiteX127" fmla="*/ 8185539 w 12192000"/>
              <a:gd name="connsiteY127" fmla="*/ 9813 h 1128179"/>
              <a:gd name="connsiteX128" fmla="*/ 8207409 w 12192000"/>
              <a:gd name="connsiteY128" fmla="*/ 0 h 1128179"/>
              <a:gd name="connsiteX129" fmla="*/ 8238081 w 12192000"/>
              <a:gd name="connsiteY129" fmla="*/ 5133 h 1128179"/>
              <a:gd name="connsiteX130" fmla="*/ 8361058 w 12192000"/>
              <a:gd name="connsiteY130" fmla="*/ 27576 h 1128179"/>
              <a:gd name="connsiteX131" fmla="*/ 8458208 w 12192000"/>
              <a:gd name="connsiteY131" fmla="*/ 61981 h 1128179"/>
              <a:gd name="connsiteX132" fmla="*/ 8577671 w 12192000"/>
              <a:gd name="connsiteY132" fmla="*/ 34629 h 1128179"/>
              <a:gd name="connsiteX133" fmla="*/ 8651048 w 12192000"/>
              <a:gd name="connsiteY133" fmla="*/ 41418 h 1128179"/>
              <a:gd name="connsiteX134" fmla="*/ 8772056 w 12192000"/>
              <a:gd name="connsiteY134" fmla="*/ 88351 h 1128179"/>
              <a:gd name="connsiteX135" fmla="*/ 8929686 w 12192000"/>
              <a:gd name="connsiteY135" fmla="*/ 70976 h 1128179"/>
              <a:gd name="connsiteX136" fmla="*/ 8966892 w 12192000"/>
              <a:gd name="connsiteY136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535774 w 12192000"/>
              <a:gd name="connsiteY75" fmla="*/ 174767 h 1128179"/>
              <a:gd name="connsiteX76" fmla="*/ 4536053 w 12192000"/>
              <a:gd name="connsiteY76" fmla="*/ 174235 h 1128179"/>
              <a:gd name="connsiteX77" fmla="*/ 4547385 w 12192000"/>
              <a:gd name="connsiteY77" fmla="*/ 175275 h 1128179"/>
              <a:gd name="connsiteX78" fmla="*/ 4603054 w 12192000"/>
              <a:gd name="connsiteY78" fmla="*/ 187089 h 1128179"/>
              <a:gd name="connsiteX79" fmla="*/ 4674354 w 12192000"/>
              <a:gd name="connsiteY79" fmla="*/ 136635 h 1128179"/>
              <a:gd name="connsiteX80" fmla="*/ 4704259 w 12192000"/>
              <a:gd name="connsiteY80" fmla="*/ 127953 h 1128179"/>
              <a:gd name="connsiteX81" fmla="*/ 4720133 w 12192000"/>
              <a:gd name="connsiteY81" fmla="*/ 120475 h 1128179"/>
              <a:gd name="connsiteX82" fmla="*/ 4721058 w 12192000"/>
              <a:gd name="connsiteY82" fmla="*/ 118174 h 1128179"/>
              <a:gd name="connsiteX83" fmla="*/ 4774434 w 12192000"/>
              <a:gd name="connsiteY83" fmla="*/ 129767 h 1128179"/>
              <a:gd name="connsiteX84" fmla="*/ 4781376 w 12192000"/>
              <a:gd name="connsiteY84" fmla="*/ 127026 h 1128179"/>
              <a:gd name="connsiteX85" fmla="*/ 4816353 w 12192000"/>
              <a:gd name="connsiteY85" fmla="*/ 140061 h 1128179"/>
              <a:gd name="connsiteX86" fmla="*/ 4834325 w 12192000"/>
              <a:gd name="connsiteY86" fmla="*/ 143873 h 1128179"/>
              <a:gd name="connsiteX87" fmla="*/ 4839606 w 12192000"/>
              <a:gd name="connsiteY87" fmla="*/ 150977 h 1128179"/>
              <a:gd name="connsiteX88" fmla="*/ 4866030 w 12192000"/>
              <a:gd name="connsiteY88" fmla="*/ 153545 h 1128179"/>
              <a:gd name="connsiteX89" fmla="*/ 4868987 w 12192000"/>
              <a:gd name="connsiteY89" fmla="*/ 151567 h 1128179"/>
              <a:gd name="connsiteX90" fmla="*/ 4891068 w 12192000"/>
              <a:gd name="connsiteY90" fmla="*/ 162141 h 1128179"/>
              <a:gd name="connsiteX91" fmla="*/ 4909920 w 12192000"/>
              <a:gd name="connsiteY91" fmla="*/ 181223 h 1128179"/>
              <a:gd name="connsiteX92" fmla="*/ 5133538 w 12192000"/>
              <a:gd name="connsiteY92" fmla="*/ 171046 h 1128179"/>
              <a:gd name="connsiteX93" fmla="*/ 5450871 w 12192000"/>
              <a:gd name="connsiteY93" fmla="*/ 243353 h 1128179"/>
              <a:gd name="connsiteX94" fmla="*/ 5489781 w 12192000"/>
              <a:gd name="connsiteY94" fmla="*/ 196809 h 1128179"/>
              <a:gd name="connsiteX95" fmla="*/ 5792606 w 12192000"/>
              <a:gd name="connsiteY95" fmla="*/ 221512 h 1128179"/>
              <a:gd name="connsiteX96" fmla="*/ 5869247 w 12192000"/>
              <a:gd name="connsiteY96" fmla="*/ 207069 h 1128179"/>
              <a:gd name="connsiteX97" fmla="*/ 5938156 w 12192000"/>
              <a:gd name="connsiteY97" fmla="*/ 236733 h 1128179"/>
              <a:gd name="connsiteX98" fmla="*/ 5965800 w 12192000"/>
              <a:gd name="connsiteY98" fmla="*/ 221624 h 1128179"/>
              <a:gd name="connsiteX99" fmla="*/ 5970550 w 12192000"/>
              <a:gd name="connsiteY99" fmla="*/ 218554 h 1128179"/>
              <a:gd name="connsiteX100" fmla="*/ 5989910 w 12192000"/>
              <a:gd name="connsiteY100" fmla="*/ 216383 h 1128179"/>
              <a:gd name="connsiteX101" fmla="*/ 5994937 w 12192000"/>
              <a:gd name="connsiteY101" fmla="*/ 203125 h 1128179"/>
              <a:gd name="connsiteX102" fmla="*/ 6023765 w 12192000"/>
              <a:gd name="connsiteY102" fmla="*/ 190797 h 1128179"/>
              <a:gd name="connsiteX103" fmla="*/ 6059520 w 12192000"/>
              <a:gd name="connsiteY103" fmla="*/ 190331 h 1128179"/>
              <a:gd name="connsiteX104" fmla="*/ 6229716 w 12192000"/>
              <a:gd name="connsiteY104" fmla="*/ 202251 h 1128179"/>
              <a:gd name="connsiteX105" fmla="*/ 6331381 w 12192000"/>
              <a:gd name="connsiteY105" fmla="*/ 201324 h 1128179"/>
              <a:gd name="connsiteX106" fmla="*/ 6369749 w 12192000"/>
              <a:gd name="connsiteY106" fmla="*/ 188311 h 1128179"/>
              <a:gd name="connsiteX107" fmla="*/ 6423498 w 12192000"/>
              <a:gd name="connsiteY107" fmla="*/ 178651 h 1128179"/>
              <a:gd name="connsiteX108" fmla="*/ 6518161 w 12192000"/>
              <a:gd name="connsiteY108" fmla="*/ 151803 h 1128179"/>
              <a:gd name="connsiteX109" fmla="*/ 6645685 w 12192000"/>
              <a:gd name="connsiteY109" fmla="*/ 132773 h 1128179"/>
              <a:gd name="connsiteX110" fmla="*/ 6739636 w 12192000"/>
              <a:gd name="connsiteY110" fmla="*/ 172969 h 1128179"/>
              <a:gd name="connsiteX111" fmla="*/ 6747672 w 12192000"/>
              <a:gd name="connsiteY111" fmla="*/ 163353 h 1128179"/>
              <a:gd name="connsiteX112" fmla="*/ 6811991 w 12192000"/>
              <a:gd name="connsiteY112" fmla="*/ 164731 h 1128179"/>
              <a:gd name="connsiteX113" fmla="*/ 7038226 w 12192000"/>
              <a:gd name="connsiteY113" fmla="*/ 234745 h 1128179"/>
              <a:gd name="connsiteX114" fmla="*/ 7163894 w 12192000"/>
              <a:gd name="connsiteY114" fmla="*/ 235638 h 1128179"/>
              <a:gd name="connsiteX115" fmla="*/ 7208349 w 12192000"/>
              <a:gd name="connsiteY115" fmla="*/ 225443 h 1128179"/>
              <a:gd name="connsiteX116" fmla="*/ 7282840 w 12192000"/>
              <a:gd name="connsiteY116" fmla="*/ 209016 h 1128179"/>
              <a:gd name="connsiteX117" fmla="*/ 7338153 w 12192000"/>
              <a:gd name="connsiteY117" fmla="*/ 170853 h 1128179"/>
              <a:gd name="connsiteX118" fmla="*/ 7400583 w 12192000"/>
              <a:gd name="connsiteY118" fmla="*/ 167375 h 1128179"/>
              <a:gd name="connsiteX119" fmla="*/ 7415556 w 12192000"/>
              <a:gd name="connsiteY119" fmla="*/ 200044 h 1128179"/>
              <a:gd name="connsiteX120" fmla="*/ 7482186 w 12192000"/>
              <a:gd name="connsiteY120" fmla="*/ 185458 h 1128179"/>
              <a:gd name="connsiteX121" fmla="*/ 7583207 w 12192000"/>
              <a:gd name="connsiteY121" fmla="*/ 159660 h 1128179"/>
              <a:gd name="connsiteX122" fmla="*/ 7641594 w 12192000"/>
              <a:gd name="connsiteY122" fmla="*/ 153426 h 1128179"/>
              <a:gd name="connsiteX123" fmla="*/ 7800943 w 12192000"/>
              <a:gd name="connsiteY123" fmla="*/ 127008 h 1128179"/>
              <a:gd name="connsiteX124" fmla="*/ 7960450 w 12192000"/>
              <a:gd name="connsiteY124" fmla="*/ 93391 h 1128179"/>
              <a:gd name="connsiteX125" fmla="*/ 8054361 w 12192000"/>
              <a:gd name="connsiteY125" fmla="*/ 33083 h 1128179"/>
              <a:gd name="connsiteX126" fmla="*/ 8185539 w 12192000"/>
              <a:gd name="connsiteY126" fmla="*/ 9813 h 1128179"/>
              <a:gd name="connsiteX127" fmla="*/ 8207409 w 12192000"/>
              <a:gd name="connsiteY127" fmla="*/ 0 h 1128179"/>
              <a:gd name="connsiteX128" fmla="*/ 8238081 w 12192000"/>
              <a:gd name="connsiteY128" fmla="*/ 5133 h 1128179"/>
              <a:gd name="connsiteX129" fmla="*/ 8361058 w 12192000"/>
              <a:gd name="connsiteY129" fmla="*/ 27576 h 1128179"/>
              <a:gd name="connsiteX130" fmla="*/ 8458208 w 12192000"/>
              <a:gd name="connsiteY130" fmla="*/ 61981 h 1128179"/>
              <a:gd name="connsiteX131" fmla="*/ 8577671 w 12192000"/>
              <a:gd name="connsiteY131" fmla="*/ 34629 h 1128179"/>
              <a:gd name="connsiteX132" fmla="*/ 8651048 w 12192000"/>
              <a:gd name="connsiteY132" fmla="*/ 41418 h 1128179"/>
              <a:gd name="connsiteX133" fmla="*/ 8772056 w 12192000"/>
              <a:gd name="connsiteY133" fmla="*/ 88351 h 1128179"/>
              <a:gd name="connsiteX134" fmla="*/ 8929686 w 12192000"/>
              <a:gd name="connsiteY134" fmla="*/ 70976 h 1128179"/>
              <a:gd name="connsiteX135" fmla="*/ 8966892 w 12192000"/>
              <a:gd name="connsiteY135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535774 w 12192000"/>
              <a:gd name="connsiteY75" fmla="*/ 174767 h 1128179"/>
              <a:gd name="connsiteX76" fmla="*/ 4536053 w 12192000"/>
              <a:gd name="connsiteY76" fmla="*/ 174235 h 1128179"/>
              <a:gd name="connsiteX77" fmla="*/ 4547385 w 12192000"/>
              <a:gd name="connsiteY77" fmla="*/ 175275 h 1128179"/>
              <a:gd name="connsiteX78" fmla="*/ 4603054 w 12192000"/>
              <a:gd name="connsiteY78" fmla="*/ 187089 h 1128179"/>
              <a:gd name="connsiteX79" fmla="*/ 4674354 w 12192000"/>
              <a:gd name="connsiteY79" fmla="*/ 136635 h 1128179"/>
              <a:gd name="connsiteX80" fmla="*/ 4704259 w 12192000"/>
              <a:gd name="connsiteY80" fmla="*/ 127953 h 1128179"/>
              <a:gd name="connsiteX81" fmla="*/ 4720133 w 12192000"/>
              <a:gd name="connsiteY81" fmla="*/ 120475 h 1128179"/>
              <a:gd name="connsiteX82" fmla="*/ 4721058 w 12192000"/>
              <a:gd name="connsiteY82" fmla="*/ 118174 h 1128179"/>
              <a:gd name="connsiteX83" fmla="*/ 4774434 w 12192000"/>
              <a:gd name="connsiteY83" fmla="*/ 129767 h 1128179"/>
              <a:gd name="connsiteX84" fmla="*/ 4781376 w 12192000"/>
              <a:gd name="connsiteY84" fmla="*/ 127026 h 1128179"/>
              <a:gd name="connsiteX85" fmla="*/ 4816353 w 12192000"/>
              <a:gd name="connsiteY85" fmla="*/ 140061 h 1128179"/>
              <a:gd name="connsiteX86" fmla="*/ 4834325 w 12192000"/>
              <a:gd name="connsiteY86" fmla="*/ 143873 h 1128179"/>
              <a:gd name="connsiteX87" fmla="*/ 4839606 w 12192000"/>
              <a:gd name="connsiteY87" fmla="*/ 150977 h 1128179"/>
              <a:gd name="connsiteX88" fmla="*/ 4866030 w 12192000"/>
              <a:gd name="connsiteY88" fmla="*/ 153545 h 1128179"/>
              <a:gd name="connsiteX89" fmla="*/ 4868987 w 12192000"/>
              <a:gd name="connsiteY89" fmla="*/ 151567 h 1128179"/>
              <a:gd name="connsiteX90" fmla="*/ 4891068 w 12192000"/>
              <a:gd name="connsiteY90" fmla="*/ 162141 h 1128179"/>
              <a:gd name="connsiteX91" fmla="*/ 4909920 w 12192000"/>
              <a:gd name="connsiteY91" fmla="*/ 181223 h 1128179"/>
              <a:gd name="connsiteX92" fmla="*/ 5133538 w 12192000"/>
              <a:gd name="connsiteY92" fmla="*/ 171046 h 1128179"/>
              <a:gd name="connsiteX93" fmla="*/ 5489781 w 12192000"/>
              <a:gd name="connsiteY93" fmla="*/ 196809 h 1128179"/>
              <a:gd name="connsiteX94" fmla="*/ 5792606 w 12192000"/>
              <a:gd name="connsiteY94" fmla="*/ 221512 h 1128179"/>
              <a:gd name="connsiteX95" fmla="*/ 5869247 w 12192000"/>
              <a:gd name="connsiteY95" fmla="*/ 207069 h 1128179"/>
              <a:gd name="connsiteX96" fmla="*/ 5938156 w 12192000"/>
              <a:gd name="connsiteY96" fmla="*/ 236733 h 1128179"/>
              <a:gd name="connsiteX97" fmla="*/ 5965800 w 12192000"/>
              <a:gd name="connsiteY97" fmla="*/ 221624 h 1128179"/>
              <a:gd name="connsiteX98" fmla="*/ 5970550 w 12192000"/>
              <a:gd name="connsiteY98" fmla="*/ 218554 h 1128179"/>
              <a:gd name="connsiteX99" fmla="*/ 5989910 w 12192000"/>
              <a:gd name="connsiteY99" fmla="*/ 216383 h 1128179"/>
              <a:gd name="connsiteX100" fmla="*/ 5994937 w 12192000"/>
              <a:gd name="connsiteY100" fmla="*/ 203125 h 1128179"/>
              <a:gd name="connsiteX101" fmla="*/ 6023765 w 12192000"/>
              <a:gd name="connsiteY101" fmla="*/ 190797 h 1128179"/>
              <a:gd name="connsiteX102" fmla="*/ 6059520 w 12192000"/>
              <a:gd name="connsiteY102" fmla="*/ 190331 h 1128179"/>
              <a:gd name="connsiteX103" fmla="*/ 6229716 w 12192000"/>
              <a:gd name="connsiteY103" fmla="*/ 202251 h 1128179"/>
              <a:gd name="connsiteX104" fmla="*/ 6331381 w 12192000"/>
              <a:gd name="connsiteY104" fmla="*/ 201324 h 1128179"/>
              <a:gd name="connsiteX105" fmla="*/ 6369749 w 12192000"/>
              <a:gd name="connsiteY105" fmla="*/ 188311 h 1128179"/>
              <a:gd name="connsiteX106" fmla="*/ 6423498 w 12192000"/>
              <a:gd name="connsiteY106" fmla="*/ 178651 h 1128179"/>
              <a:gd name="connsiteX107" fmla="*/ 6518161 w 12192000"/>
              <a:gd name="connsiteY107" fmla="*/ 151803 h 1128179"/>
              <a:gd name="connsiteX108" fmla="*/ 6645685 w 12192000"/>
              <a:gd name="connsiteY108" fmla="*/ 132773 h 1128179"/>
              <a:gd name="connsiteX109" fmla="*/ 6739636 w 12192000"/>
              <a:gd name="connsiteY109" fmla="*/ 172969 h 1128179"/>
              <a:gd name="connsiteX110" fmla="*/ 6747672 w 12192000"/>
              <a:gd name="connsiteY110" fmla="*/ 163353 h 1128179"/>
              <a:gd name="connsiteX111" fmla="*/ 6811991 w 12192000"/>
              <a:gd name="connsiteY111" fmla="*/ 164731 h 1128179"/>
              <a:gd name="connsiteX112" fmla="*/ 7038226 w 12192000"/>
              <a:gd name="connsiteY112" fmla="*/ 234745 h 1128179"/>
              <a:gd name="connsiteX113" fmla="*/ 7163894 w 12192000"/>
              <a:gd name="connsiteY113" fmla="*/ 235638 h 1128179"/>
              <a:gd name="connsiteX114" fmla="*/ 7208349 w 12192000"/>
              <a:gd name="connsiteY114" fmla="*/ 225443 h 1128179"/>
              <a:gd name="connsiteX115" fmla="*/ 7282840 w 12192000"/>
              <a:gd name="connsiteY115" fmla="*/ 209016 h 1128179"/>
              <a:gd name="connsiteX116" fmla="*/ 7338153 w 12192000"/>
              <a:gd name="connsiteY116" fmla="*/ 170853 h 1128179"/>
              <a:gd name="connsiteX117" fmla="*/ 7400583 w 12192000"/>
              <a:gd name="connsiteY117" fmla="*/ 167375 h 1128179"/>
              <a:gd name="connsiteX118" fmla="*/ 7415556 w 12192000"/>
              <a:gd name="connsiteY118" fmla="*/ 200044 h 1128179"/>
              <a:gd name="connsiteX119" fmla="*/ 7482186 w 12192000"/>
              <a:gd name="connsiteY119" fmla="*/ 185458 h 1128179"/>
              <a:gd name="connsiteX120" fmla="*/ 7583207 w 12192000"/>
              <a:gd name="connsiteY120" fmla="*/ 159660 h 1128179"/>
              <a:gd name="connsiteX121" fmla="*/ 7641594 w 12192000"/>
              <a:gd name="connsiteY121" fmla="*/ 153426 h 1128179"/>
              <a:gd name="connsiteX122" fmla="*/ 7800943 w 12192000"/>
              <a:gd name="connsiteY122" fmla="*/ 127008 h 1128179"/>
              <a:gd name="connsiteX123" fmla="*/ 7960450 w 12192000"/>
              <a:gd name="connsiteY123" fmla="*/ 93391 h 1128179"/>
              <a:gd name="connsiteX124" fmla="*/ 8054361 w 12192000"/>
              <a:gd name="connsiteY124" fmla="*/ 33083 h 1128179"/>
              <a:gd name="connsiteX125" fmla="*/ 8185539 w 12192000"/>
              <a:gd name="connsiteY125" fmla="*/ 9813 h 1128179"/>
              <a:gd name="connsiteX126" fmla="*/ 8207409 w 12192000"/>
              <a:gd name="connsiteY126" fmla="*/ 0 h 1128179"/>
              <a:gd name="connsiteX127" fmla="*/ 8238081 w 12192000"/>
              <a:gd name="connsiteY127" fmla="*/ 5133 h 1128179"/>
              <a:gd name="connsiteX128" fmla="*/ 8361058 w 12192000"/>
              <a:gd name="connsiteY128" fmla="*/ 27576 h 1128179"/>
              <a:gd name="connsiteX129" fmla="*/ 8458208 w 12192000"/>
              <a:gd name="connsiteY129" fmla="*/ 61981 h 1128179"/>
              <a:gd name="connsiteX130" fmla="*/ 8577671 w 12192000"/>
              <a:gd name="connsiteY130" fmla="*/ 34629 h 1128179"/>
              <a:gd name="connsiteX131" fmla="*/ 8651048 w 12192000"/>
              <a:gd name="connsiteY131" fmla="*/ 41418 h 1128179"/>
              <a:gd name="connsiteX132" fmla="*/ 8772056 w 12192000"/>
              <a:gd name="connsiteY132" fmla="*/ 88351 h 1128179"/>
              <a:gd name="connsiteX133" fmla="*/ 8929686 w 12192000"/>
              <a:gd name="connsiteY133" fmla="*/ 70976 h 1128179"/>
              <a:gd name="connsiteX134" fmla="*/ 8966892 w 12192000"/>
              <a:gd name="connsiteY13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30828 w 12192000"/>
              <a:gd name="connsiteY68" fmla="*/ 370510 h 1128179"/>
              <a:gd name="connsiteX69" fmla="*/ 3948478 w 12192000"/>
              <a:gd name="connsiteY69" fmla="*/ 401303 h 1128179"/>
              <a:gd name="connsiteX70" fmla="*/ 4006369 w 12192000"/>
              <a:gd name="connsiteY70" fmla="*/ 379758 h 1128179"/>
              <a:gd name="connsiteX71" fmla="*/ 4093666 w 12192000"/>
              <a:gd name="connsiteY71" fmla="*/ 343437 h 1128179"/>
              <a:gd name="connsiteX72" fmla="*/ 4145241 w 12192000"/>
              <a:gd name="connsiteY72" fmla="*/ 331048 h 1128179"/>
              <a:gd name="connsiteX73" fmla="*/ 4284785 w 12192000"/>
              <a:gd name="connsiteY73" fmla="*/ 287911 h 1128179"/>
              <a:gd name="connsiteX74" fmla="*/ 4423539 w 12192000"/>
              <a:gd name="connsiteY74" fmla="*/ 237622 h 1128179"/>
              <a:gd name="connsiteX75" fmla="*/ 4535774 w 12192000"/>
              <a:gd name="connsiteY75" fmla="*/ 174767 h 1128179"/>
              <a:gd name="connsiteX76" fmla="*/ 4536053 w 12192000"/>
              <a:gd name="connsiteY76" fmla="*/ 174235 h 1128179"/>
              <a:gd name="connsiteX77" fmla="*/ 4547385 w 12192000"/>
              <a:gd name="connsiteY77" fmla="*/ 175275 h 1128179"/>
              <a:gd name="connsiteX78" fmla="*/ 4603054 w 12192000"/>
              <a:gd name="connsiteY78" fmla="*/ 187089 h 1128179"/>
              <a:gd name="connsiteX79" fmla="*/ 4674354 w 12192000"/>
              <a:gd name="connsiteY79" fmla="*/ 136635 h 1128179"/>
              <a:gd name="connsiteX80" fmla="*/ 4704259 w 12192000"/>
              <a:gd name="connsiteY80" fmla="*/ 127953 h 1128179"/>
              <a:gd name="connsiteX81" fmla="*/ 4720133 w 12192000"/>
              <a:gd name="connsiteY81" fmla="*/ 120475 h 1128179"/>
              <a:gd name="connsiteX82" fmla="*/ 4721058 w 12192000"/>
              <a:gd name="connsiteY82" fmla="*/ 118174 h 1128179"/>
              <a:gd name="connsiteX83" fmla="*/ 4774434 w 12192000"/>
              <a:gd name="connsiteY83" fmla="*/ 129767 h 1128179"/>
              <a:gd name="connsiteX84" fmla="*/ 4781376 w 12192000"/>
              <a:gd name="connsiteY84" fmla="*/ 127026 h 1128179"/>
              <a:gd name="connsiteX85" fmla="*/ 4816353 w 12192000"/>
              <a:gd name="connsiteY85" fmla="*/ 140061 h 1128179"/>
              <a:gd name="connsiteX86" fmla="*/ 4834325 w 12192000"/>
              <a:gd name="connsiteY86" fmla="*/ 143873 h 1128179"/>
              <a:gd name="connsiteX87" fmla="*/ 4839606 w 12192000"/>
              <a:gd name="connsiteY87" fmla="*/ 150977 h 1128179"/>
              <a:gd name="connsiteX88" fmla="*/ 4866030 w 12192000"/>
              <a:gd name="connsiteY88" fmla="*/ 153545 h 1128179"/>
              <a:gd name="connsiteX89" fmla="*/ 4868987 w 12192000"/>
              <a:gd name="connsiteY89" fmla="*/ 151567 h 1128179"/>
              <a:gd name="connsiteX90" fmla="*/ 4891068 w 12192000"/>
              <a:gd name="connsiteY90" fmla="*/ 162141 h 1128179"/>
              <a:gd name="connsiteX91" fmla="*/ 4909920 w 12192000"/>
              <a:gd name="connsiteY91" fmla="*/ 181223 h 1128179"/>
              <a:gd name="connsiteX92" fmla="*/ 5133538 w 12192000"/>
              <a:gd name="connsiteY92" fmla="*/ 171046 h 1128179"/>
              <a:gd name="connsiteX93" fmla="*/ 5467747 w 12192000"/>
              <a:gd name="connsiteY93" fmla="*/ 211498 h 1128179"/>
              <a:gd name="connsiteX94" fmla="*/ 5792606 w 12192000"/>
              <a:gd name="connsiteY94" fmla="*/ 221512 h 1128179"/>
              <a:gd name="connsiteX95" fmla="*/ 5869247 w 12192000"/>
              <a:gd name="connsiteY95" fmla="*/ 207069 h 1128179"/>
              <a:gd name="connsiteX96" fmla="*/ 5938156 w 12192000"/>
              <a:gd name="connsiteY96" fmla="*/ 236733 h 1128179"/>
              <a:gd name="connsiteX97" fmla="*/ 5965800 w 12192000"/>
              <a:gd name="connsiteY97" fmla="*/ 221624 h 1128179"/>
              <a:gd name="connsiteX98" fmla="*/ 5970550 w 12192000"/>
              <a:gd name="connsiteY98" fmla="*/ 218554 h 1128179"/>
              <a:gd name="connsiteX99" fmla="*/ 5989910 w 12192000"/>
              <a:gd name="connsiteY99" fmla="*/ 216383 h 1128179"/>
              <a:gd name="connsiteX100" fmla="*/ 5994937 w 12192000"/>
              <a:gd name="connsiteY100" fmla="*/ 203125 h 1128179"/>
              <a:gd name="connsiteX101" fmla="*/ 6023765 w 12192000"/>
              <a:gd name="connsiteY101" fmla="*/ 190797 h 1128179"/>
              <a:gd name="connsiteX102" fmla="*/ 6059520 w 12192000"/>
              <a:gd name="connsiteY102" fmla="*/ 190331 h 1128179"/>
              <a:gd name="connsiteX103" fmla="*/ 6229716 w 12192000"/>
              <a:gd name="connsiteY103" fmla="*/ 202251 h 1128179"/>
              <a:gd name="connsiteX104" fmla="*/ 6331381 w 12192000"/>
              <a:gd name="connsiteY104" fmla="*/ 201324 h 1128179"/>
              <a:gd name="connsiteX105" fmla="*/ 6369749 w 12192000"/>
              <a:gd name="connsiteY105" fmla="*/ 188311 h 1128179"/>
              <a:gd name="connsiteX106" fmla="*/ 6423498 w 12192000"/>
              <a:gd name="connsiteY106" fmla="*/ 178651 h 1128179"/>
              <a:gd name="connsiteX107" fmla="*/ 6518161 w 12192000"/>
              <a:gd name="connsiteY107" fmla="*/ 151803 h 1128179"/>
              <a:gd name="connsiteX108" fmla="*/ 6645685 w 12192000"/>
              <a:gd name="connsiteY108" fmla="*/ 132773 h 1128179"/>
              <a:gd name="connsiteX109" fmla="*/ 6739636 w 12192000"/>
              <a:gd name="connsiteY109" fmla="*/ 172969 h 1128179"/>
              <a:gd name="connsiteX110" fmla="*/ 6747672 w 12192000"/>
              <a:gd name="connsiteY110" fmla="*/ 163353 h 1128179"/>
              <a:gd name="connsiteX111" fmla="*/ 6811991 w 12192000"/>
              <a:gd name="connsiteY111" fmla="*/ 164731 h 1128179"/>
              <a:gd name="connsiteX112" fmla="*/ 7038226 w 12192000"/>
              <a:gd name="connsiteY112" fmla="*/ 234745 h 1128179"/>
              <a:gd name="connsiteX113" fmla="*/ 7163894 w 12192000"/>
              <a:gd name="connsiteY113" fmla="*/ 235638 h 1128179"/>
              <a:gd name="connsiteX114" fmla="*/ 7208349 w 12192000"/>
              <a:gd name="connsiteY114" fmla="*/ 225443 h 1128179"/>
              <a:gd name="connsiteX115" fmla="*/ 7282840 w 12192000"/>
              <a:gd name="connsiteY115" fmla="*/ 209016 h 1128179"/>
              <a:gd name="connsiteX116" fmla="*/ 7338153 w 12192000"/>
              <a:gd name="connsiteY116" fmla="*/ 170853 h 1128179"/>
              <a:gd name="connsiteX117" fmla="*/ 7400583 w 12192000"/>
              <a:gd name="connsiteY117" fmla="*/ 167375 h 1128179"/>
              <a:gd name="connsiteX118" fmla="*/ 7415556 w 12192000"/>
              <a:gd name="connsiteY118" fmla="*/ 200044 h 1128179"/>
              <a:gd name="connsiteX119" fmla="*/ 7482186 w 12192000"/>
              <a:gd name="connsiteY119" fmla="*/ 185458 h 1128179"/>
              <a:gd name="connsiteX120" fmla="*/ 7583207 w 12192000"/>
              <a:gd name="connsiteY120" fmla="*/ 159660 h 1128179"/>
              <a:gd name="connsiteX121" fmla="*/ 7641594 w 12192000"/>
              <a:gd name="connsiteY121" fmla="*/ 153426 h 1128179"/>
              <a:gd name="connsiteX122" fmla="*/ 7800943 w 12192000"/>
              <a:gd name="connsiteY122" fmla="*/ 127008 h 1128179"/>
              <a:gd name="connsiteX123" fmla="*/ 7960450 w 12192000"/>
              <a:gd name="connsiteY123" fmla="*/ 93391 h 1128179"/>
              <a:gd name="connsiteX124" fmla="*/ 8054361 w 12192000"/>
              <a:gd name="connsiteY124" fmla="*/ 33083 h 1128179"/>
              <a:gd name="connsiteX125" fmla="*/ 8185539 w 12192000"/>
              <a:gd name="connsiteY125" fmla="*/ 9813 h 1128179"/>
              <a:gd name="connsiteX126" fmla="*/ 8207409 w 12192000"/>
              <a:gd name="connsiteY126" fmla="*/ 0 h 1128179"/>
              <a:gd name="connsiteX127" fmla="*/ 8238081 w 12192000"/>
              <a:gd name="connsiteY127" fmla="*/ 5133 h 1128179"/>
              <a:gd name="connsiteX128" fmla="*/ 8361058 w 12192000"/>
              <a:gd name="connsiteY128" fmla="*/ 27576 h 1128179"/>
              <a:gd name="connsiteX129" fmla="*/ 8458208 w 12192000"/>
              <a:gd name="connsiteY129" fmla="*/ 61981 h 1128179"/>
              <a:gd name="connsiteX130" fmla="*/ 8577671 w 12192000"/>
              <a:gd name="connsiteY130" fmla="*/ 34629 h 1128179"/>
              <a:gd name="connsiteX131" fmla="*/ 8651048 w 12192000"/>
              <a:gd name="connsiteY131" fmla="*/ 41418 h 1128179"/>
              <a:gd name="connsiteX132" fmla="*/ 8772056 w 12192000"/>
              <a:gd name="connsiteY132" fmla="*/ 88351 h 1128179"/>
              <a:gd name="connsiteX133" fmla="*/ 8929686 w 12192000"/>
              <a:gd name="connsiteY133" fmla="*/ 70976 h 1128179"/>
              <a:gd name="connsiteX134" fmla="*/ 8966892 w 12192000"/>
              <a:gd name="connsiteY13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249134 w 12192000"/>
              <a:gd name="connsiteY59" fmla="*/ 416492 h 1128179"/>
              <a:gd name="connsiteX60" fmla="*/ 3338608 w 12192000"/>
              <a:gd name="connsiteY60" fmla="*/ 446350 h 1128179"/>
              <a:gd name="connsiteX61" fmla="*/ 3344574 w 12192000"/>
              <a:gd name="connsiteY61" fmla="*/ 435962 h 1128179"/>
              <a:gd name="connsiteX62" fmla="*/ 3402455 w 12192000"/>
              <a:gd name="connsiteY62" fmla="*/ 430487 h 1128179"/>
              <a:gd name="connsiteX63" fmla="*/ 3614450 w 12192000"/>
              <a:gd name="connsiteY63" fmla="*/ 475834 h 1128179"/>
              <a:gd name="connsiteX64" fmla="*/ 3727304 w 12192000"/>
              <a:gd name="connsiteY64" fmla="*/ 463354 h 1128179"/>
              <a:gd name="connsiteX65" fmla="*/ 3765869 w 12192000"/>
              <a:gd name="connsiteY65" fmla="*/ 448520 h 1128179"/>
              <a:gd name="connsiteX66" fmla="*/ 3830576 w 12192000"/>
              <a:gd name="connsiteY66" fmla="*/ 424312 h 1128179"/>
              <a:gd name="connsiteX67" fmla="*/ 3875271 w 12192000"/>
              <a:gd name="connsiteY67" fmla="*/ 380597 h 1128179"/>
              <a:gd name="connsiteX68" fmla="*/ 3948478 w 12192000"/>
              <a:gd name="connsiteY68" fmla="*/ 401303 h 1128179"/>
              <a:gd name="connsiteX69" fmla="*/ 4006369 w 12192000"/>
              <a:gd name="connsiteY69" fmla="*/ 379758 h 1128179"/>
              <a:gd name="connsiteX70" fmla="*/ 4093666 w 12192000"/>
              <a:gd name="connsiteY70" fmla="*/ 343437 h 1128179"/>
              <a:gd name="connsiteX71" fmla="*/ 4145241 w 12192000"/>
              <a:gd name="connsiteY71" fmla="*/ 331048 h 1128179"/>
              <a:gd name="connsiteX72" fmla="*/ 4284785 w 12192000"/>
              <a:gd name="connsiteY72" fmla="*/ 287911 h 1128179"/>
              <a:gd name="connsiteX73" fmla="*/ 4423539 w 12192000"/>
              <a:gd name="connsiteY73" fmla="*/ 237622 h 1128179"/>
              <a:gd name="connsiteX74" fmla="*/ 4535774 w 12192000"/>
              <a:gd name="connsiteY74" fmla="*/ 174767 h 1128179"/>
              <a:gd name="connsiteX75" fmla="*/ 4536053 w 12192000"/>
              <a:gd name="connsiteY75" fmla="*/ 174235 h 1128179"/>
              <a:gd name="connsiteX76" fmla="*/ 4547385 w 12192000"/>
              <a:gd name="connsiteY76" fmla="*/ 175275 h 1128179"/>
              <a:gd name="connsiteX77" fmla="*/ 4603054 w 12192000"/>
              <a:gd name="connsiteY77" fmla="*/ 187089 h 1128179"/>
              <a:gd name="connsiteX78" fmla="*/ 4674354 w 12192000"/>
              <a:gd name="connsiteY78" fmla="*/ 136635 h 1128179"/>
              <a:gd name="connsiteX79" fmla="*/ 4704259 w 12192000"/>
              <a:gd name="connsiteY79" fmla="*/ 127953 h 1128179"/>
              <a:gd name="connsiteX80" fmla="*/ 4720133 w 12192000"/>
              <a:gd name="connsiteY80" fmla="*/ 120475 h 1128179"/>
              <a:gd name="connsiteX81" fmla="*/ 4721058 w 12192000"/>
              <a:gd name="connsiteY81" fmla="*/ 118174 h 1128179"/>
              <a:gd name="connsiteX82" fmla="*/ 4774434 w 12192000"/>
              <a:gd name="connsiteY82" fmla="*/ 129767 h 1128179"/>
              <a:gd name="connsiteX83" fmla="*/ 4781376 w 12192000"/>
              <a:gd name="connsiteY83" fmla="*/ 127026 h 1128179"/>
              <a:gd name="connsiteX84" fmla="*/ 4816353 w 12192000"/>
              <a:gd name="connsiteY84" fmla="*/ 140061 h 1128179"/>
              <a:gd name="connsiteX85" fmla="*/ 4834325 w 12192000"/>
              <a:gd name="connsiteY85" fmla="*/ 143873 h 1128179"/>
              <a:gd name="connsiteX86" fmla="*/ 4839606 w 12192000"/>
              <a:gd name="connsiteY86" fmla="*/ 150977 h 1128179"/>
              <a:gd name="connsiteX87" fmla="*/ 4866030 w 12192000"/>
              <a:gd name="connsiteY87" fmla="*/ 153545 h 1128179"/>
              <a:gd name="connsiteX88" fmla="*/ 4868987 w 12192000"/>
              <a:gd name="connsiteY88" fmla="*/ 151567 h 1128179"/>
              <a:gd name="connsiteX89" fmla="*/ 4891068 w 12192000"/>
              <a:gd name="connsiteY89" fmla="*/ 162141 h 1128179"/>
              <a:gd name="connsiteX90" fmla="*/ 4909920 w 12192000"/>
              <a:gd name="connsiteY90" fmla="*/ 181223 h 1128179"/>
              <a:gd name="connsiteX91" fmla="*/ 5133538 w 12192000"/>
              <a:gd name="connsiteY91" fmla="*/ 171046 h 1128179"/>
              <a:gd name="connsiteX92" fmla="*/ 5467747 w 12192000"/>
              <a:gd name="connsiteY92" fmla="*/ 211498 h 1128179"/>
              <a:gd name="connsiteX93" fmla="*/ 5792606 w 12192000"/>
              <a:gd name="connsiteY93" fmla="*/ 221512 h 1128179"/>
              <a:gd name="connsiteX94" fmla="*/ 5869247 w 12192000"/>
              <a:gd name="connsiteY94" fmla="*/ 207069 h 1128179"/>
              <a:gd name="connsiteX95" fmla="*/ 5938156 w 12192000"/>
              <a:gd name="connsiteY95" fmla="*/ 236733 h 1128179"/>
              <a:gd name="connsiteX96" fmla="*/ 5965800 w 12192000"/>
              <a:gd name="connsiteY96" fmla="*/ 221624 h 1128179"/>
              <a:gd name="connsiteX97" fmla="*/ 5970550 w 12192000"/>
              <a:gd name="connsiteY97" fmla="*/ 218554 h 1128179"/>
              <a:gd name="connsiteX98" fmla="*/ 5989910 w 12192000"/>
              <a:gd name="connsiteY98" fmla="*/ 216383 h 1128179"/>
              <a:gd name="connsiteX99" fmla="*/ 5994937 w 12192000"/>
              <a:gd name="connsiteY99" fmla="*/ 203125 h 1128179"/>
              <a:gd name="connsiteX100" fmla="*/ 6023765 w 12192000"/>
              <a:gd name="connsiteY100" fmla="*/ 190797 h 1128179"/>
              <a:gd name="connsiteX101" fmla="*/ 6059520 w 12192000"/>
              <a:gd name="connsiteY101" fmla="*/ 190331 h 1128179"/>
              <a:gd name="connsiteX102" fmla="*/ 6229716 w 12192000"/>
              <a:gd name="connsiteY102" fmla="*/ 202251 h 1128179"/>
              <a:gd name="connsiteX103" fmla="*/ 6331381 w 12192000"/>
              <a:gd name="connsiteY103" fmla="*/ 201324 h 1128179"/>
              <a:gd name="connsiteX104" fmla="*/ 6369749 w 12192000"/>
              <a:gd name="connsiteY104" fmla="*/ 188311 h 1128179"/>
              <a:gd name="connsiteX105" fmla="*/ 6423498 w 12192000"/>
              <a:gd name="connsiteY105" fmla="*/ 178651 h 1128179"/>
              <a:gd name="connsiteX106" fmla="*/ 6518161 w 12192000"/>
              <a:gd name="connsiteY106" fmla="*/ 151803 h 1128179"/>
              <a:gd name="connsiteX107" fmla="*/ 6645685 w 12192000"/>
              <a:gd name="connsiteY107" fmla="*/ 132773 h 1128179"/>
              <a:gd name="connsiteX108" fmla="*/ 6739636 w 12192000"/>
              <a:gd name="connsiteY108" fmla="*/ 172969 h 1128179"/>
              <a:gd name="connsiteX109" fmla="*/ 6747672 w 12192000"/>
              <a:gd name="connsiteY109" fmla="*/ 163353 h 1128179"/>
              <a:gd name="connsiteX110" fmla="*/ 6811991 w 12192000"/>
              <a:gd name="connsiteY110" fmla="*/ 164731 h 1128179"/>
              <a:gd name="connsiteX111" fmla="*/ 7038226 w 12192000"/>
              <a:gd name="connsiteY111" fmla="*/ 234745 h 1128179"/>
              <a:gd name="connsiteX112" fmla="*/ 7163894 w 12192000"/>
              <a:gd name="connsiteY112" fmla="*/ 235638 h 1128179"/>
              <a:gd name="connsiteX113" fmla="*/ 7208349 w 12192000"/>
              <a:gd name="connsiteY113" fmla="*/ 225443 h 1128179"/>
              <a:gd name="connsiteX114" fmla="*/ 7282840 w 12192000"/>
              <a:gd name="connsiteY114" fmla="*/ 209016 h 1128179"/>
              <a:gd name="connsiteX115" fmla="*/ 7338153 w 12192000"/>
              <a:gd name="connsiteY115" fmla="*/ 170853 h 1128179"/>
              <a:gd name="connsiteX116" fmla="*/ 7400583 w 12192000"/>
              <a:gd name="connsiteY116" fmla="*/ 167375 h 1128179"/>
              <a:gd name="connsiteX117" fmla="*/ 7415556 w 12192000"/>
              <a:gd name="connsiteY117" fmla="*/ 200044 h 1128179"/>
              <a:gd name="connsiteX118" fmla="*/ 7482186 w 12192000"/>
              <a:gd name="connsiteY118" fmla="*/ 185458 h 1128179"/>
              <a:gd name="connsiteX119" fmla="*/ 7583207 w 12192000"/>
              <a:gd name="connsiteY119" fmla="*/ 159660 h 1128179"/>
              <a:gd name="connsiteX120" fmla="*/ 7641594 w 12192000"/>
              <a:gd name="connsiteY120" fmla="*/ 153426 h 1128179"/>
              <a:gd name="connsiteX121" fmla="*/ 7800943 w 12192000"/>
              <a:gd name="connsiteY121" fmla="*/ 127008 h 1128179"/>
              <a:gd name="connsiteX122" fmla="*/ 7960450 w 12192000"/>
              <a:gd name="connsiteY122" fmla="*/ 93391 h 1128179"/>
              <a:gd name="connsiteX123" fmla="*/ 8054361 w 12192000"/>
              <a:gd name="connsiteY123" fmla="*/ 33083 h 1128179"/>
              <a:gd name="connsiteX124" fmla="*/ 8185539 w 12192000"/>
              <a:gd name="connsiteY124" fmla="*/ 9813 h 1128179"/>
              <a:gd name="connsiteX125" fmla="*/ 8207409 w 12192000"/>
              <a:gd name="connsiteY125" fmla="*/ 0 h 1128179"/>
              <a:gd name="connsiteX126" fmla="*/ 8238081 w 12192000"/>
              <a:gd name="connsiteY126" fmla="*/ 5133 h 1128179"/>
              <a:gd name="connsiteX127" fmla="*/ 8361058 w 12192000"/>
              <a:gd name="connsiteY127" fmla="*/ 27576 h 1128179"/>
              <a:gd name="connsiteX128" fmla="*/ 8458208 w 12192000"/>
              <a:gd name="connsiteY128" fmla="*/ 61981 h 1128179"/>
              <a:gd name="connsiteX129" fmla="*/ 8577671 w 12192000"/>
              <a:gd name="connsiteY129" fmla="*/ 34629 h 1128179"/>
              <a:gd name="connsiteX130" fmla="*/ 8651048 w 12192000"/>
              <a:gd name="connsiteY130" fmla="*/ 41418 h 1128179"/>
              <a:gd name="connsiteX131" fmla="*/ 8772056 w 12192000"/>
              <a:gd name="connsiteY131" fmla="*/ 88351 h 1128179"/>
              <a:gd name="connsiteX132" fmla="*/ 8929686 w 12192000"/>
              <a:gd name="connsiteY132" fmla="*/ 70976 h 1128179"/>
              <a:gd name="connsiteX133" fmla="*/ 8966892 w 12192000"/>
              <a:gd name="connsiteY133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506837 w 12192000"/>
              <a:gd name="connsiteY44" fmla="*/ 618193 h 1128179"/>
              <a:gd name="connsiteX45" fmla="*/ 1698214 w 12192000"/>
              <a:gd name="connsiteY45" fmla="*/ 649129 h 1128179"/>
              <a:gd name="connsiteX46" fmla="*/ 1897512 w 12192000"/>
              <a:gd name="connsiteY46" fmla="*/ 615258 h 1128179"/>
              <a:gd name="connsiteX47" fmla="*/ 2083724 w 12192000"/>
              <a:gd name="connsiteY47" fmla="*/ 673831 h 1128179"/>
              <a:gd name="connsiteX48" fmla="*/ 2191530 w 12192000"/>
              <a:gd name="connsiteY48" fmla="*/ 653189 h 1128179"/>
              <a:gd name="connsiteX49" fmla="*/ 2244255 w 12192000"/>
              <a:gd name="connsiteY49" fmla="*/ 602909 h 1128179"/>
              <a:gd name="connsiteX50" fmla="*/ 2495283 w 12192000"/>
              <a:gd name="connsiteY50" fmla="*/ 595193 h 1128179"/>
              <a:gd name="connsiteX51" fmla="*/ 2562174 w 12192000"/>
              <a:gd name="connsiteY51" fmla="*/ 572725 h 1128179"/>
              <a:gd name="connsiteX52" fmla="*/ 2627821 w 12192000"/>
              <a:gd name="connsiteY52" fmla="*/ 594803 h 1128179"/>
              <a:gd name="connsiteX53" fmla="*/ 2730710 w 12192000"/>
              <a:gd name="connsiteY53" fmla="*/ 535894 h 1128179"/>
              <a:gd name="connsiteX54" fmla="*/ 2884932 w 12192000"/>
              <a:gd name="connsiteY54" fmla="*/ 529610 h 1128179"/>
              <a:gd name="connsiteX55" fmla="*/ 2976019 w 12192000"/>
              <a:gd name="connsiteY55" fmla="*/ 517878 h 1128179"/>
              <a:gd name="connsiteX56" fmla="*/ 3008759 w 12192000"/>
              <a:gd name="connsiteY56" fmla="*/ 500898 h 1128179"/>
              <a:gd name="connsiteX57" fmla="*/ 3055731 w 12192000"/>
              <a:gd name="connsiteY57" fmla="*/ 485604 h 1128179"/>
              <a:gd name="connsiteX58" fmla="*/ 3137188 w 12192000"/>
              <a:gd name="connsiteY58" fmla="*/ 448921 h 1128179"/>
              <a:gd name="connsiteX59" fmla="*/ 3338608 w 12192000"/>
              <a:gd name="connsiteY59" fmla="*/ 446350 h 1128179"/>
              <a:gd name="connsiteX60" fmla="*/ 3344574 w 12192000"/>
              <a:gd name="connsiteY60" fmla="*/ 435962 h 1128179"/>
              <a:gd name="connsiteX61" fmla="*/ 3402455 w 12192000"/>
              <a:gd name="connsiteY61" fmla="*/ 430487 h 1128179"/>
              <a:gd name="connsiteX62" fmla="*/ 3614450 w 12192000"/>
              <a:gd name="connsiteY62" fmla="*/ 475834 h 1128179"/>
              <a:gd name="connsiteX63" fmla="*/ 3727304 w 12192000"/>
              <a:gd name="connsiteY63" fmla="*/ 463354 h 1128179"/>
              <a:gd name="connsiteX64" fmla="*/ 3765869 w 12192000"/>
              <a:gd name="connsiteY64" fmla="*/ 448520 h 1128179"/>
              <a:gd name="connsiteX65" fmla="*/ 3830576 w 12192000"/>
              <a:gd name="connsiteY65" fmla="*/ 424312 h 1128179"/>
              <a:gd name="connsiteX66" fmla="*/ 3875271 w 12192000"/>
              <a:gd name="connsiteY66" fmla="*/ 380597 h 1128179"/>
              <a:gd name="connsiteX67" fmla="*/ 3948478 w 12192000"/>
              <a:gd name="connsiteY67" fmla="*/ 401303 h 1128179"/>
              <a:gd name="connsiteX68" fmla="*/ 4006369 w 12192000"/>
              <a:gd name="connsiteY68" fmla="*/ 379758 h 1128179"/>
              <a:gd name="connsiteX69" fmla="*/ 4093666 w 12192000"/>
              <a:gd name="connsiteY69" fmla="*/ 343437 h 1128179"/>
              <a:gd name="connsiteX70" fmla="*/ 4145241 w 12192000"/>
              <a:gd name="connsiteY70" fmla="*/ 331048 h 1128179"/>
              <a:gd name="connsiteX71" fmla="*/ 4284785 w 12192000"/>
              <a:gd name="connsiteY71" fmla="*/ 287911 h 1128179"/>
              <a:gd name="connsiteX72" fmla="*/ 4423539 w 12192000"/>
              <a:gd name="connsiteY72" fmla="*/ 237622 h 1128179"/>
              <a:gd name="connsiteX73" fmla="*/ 4535774 w 12192000"/>
              <a:gd name="connsiteY73" fmla="*/ 174767 h 1128179"/>
              <a:gd name="connsiteX74" fmla="*/ 4536053 w 12192000"/>
              <a:gd name="connsiteY74" fmla="*/ 174235 h 1128179"/>
              <a:gd name="connsiteX75" fmla="*/ 4547385 w 12192000"/>
              <a:gd name="connsiteY75" fmla="*/ 175275 h 1128179"/>
              <a:gd name="connsiteX76" fmla="*/ 4603054 w 12192000"/>
              <a:gd name="connsiteY76" fmla="*/ 187089 h 1128179"/>
              <a:gd name="connsiteX77" fmla="*/ 4674354 w 12192000"/>
              <a:gd name="connsiteY77" fmla="*/ 136635 h 1128179"/>
              <a:gd name="connsiteX78" fmla="*/ 4704259 w 12192000"/>
              <a:gd name="connsiteY78" fmla="*/ 127953 h 1128179"/>
              <a:gd name="connsiteX79" fmla="*/ 4720133 w 12192000"/>
              <a:gd name="connsiteY79" fmla="*/ 120475 h 1128179"/>
              <a:gd name="connsiteX80" fmla="*/ 4721058 w 12192000"/>
              <a:gd name="connsiteY80" fmla="*/ 118174 h 1128179"/>
              <a:gd name="connsiteX81" fmla="*/ 4774434 w 12192000"/>
              <a:gd name="connsiteY81" fmla="*/ 129767 h 1128179"/>
              <a:gd name="connsiteX82" fmla="*/ 4781376 w 12192000"/>
              <a:gd name="connsiteY82" fmla="*/ 127026 h 1128179"/>
              <a:gd name="connsiteX83" fmla="*/ 4816353 w 12192000"/>
              <a:gd name="connsiteY83" fmla="*/ 140061 h 1128179"/>
              <a:gd name="connsiteX84" fmla="*/ 4834325 w 12192000"/>
              <a:gd name="connsiteY84" fmla="*/ 143873 h 1128179"/>
              <a:gd name="connsiteX85" fmla="*/ 4839606 w 12192000"/>
              <a:gd name="connsiteY85" fmla="*/ 150977 h 1128179"/>
              <a:gd name="connsiteX86" fmla="*/ 4866030 w 12192000"/>
              <a:gd name="connsiteY86" fmla="*/ 153545 h 1128179"/>
              <a:gd name="connsiteX87" fmla="*/ 4868987 w 12192000"/>
              <a:gd name="connsiteY87" fmla="*/ 151567 h 1128179"/>
              <a:gd name="connsiteX88" fmla="*/ 4891068 w 12192000"/>
              <a:gd name="connsiteY88" fmla="*/ 162141 h 1128179"/>
              <a:gd name="connsiteX89" fmla="*/ 4909920 w 12192000"/>
              <a:gd name="connsiteY89" fmla="*/ 181223 h 1128179"/>
              <a:gd name="connsiteX90" fmla="*/ 5133538 w 12192000"/>
              <a:gd name="connsiteY90" fmla="*/ 171046 h 1128179"/>
              <a:gd name="connsiteX91" fmla="*/ 5467747 w 12192000"/>
              <a:gd name="connsiteY91" fmla="*/ 211498 h 1128179"/>
              <a:gd name="connsiteX92" fmla="*/ 5792606 w 12192000"/>
              <a:gd name="connsiteY92" fmla="*/ 221512 h 1128179"/>
              <a:gd name="connsiteX93" fmla="*/ 5869247 w 12192000"/>
              <a:gd name="connsiteY93" fmla="*/ 207069 h 1128179"/>
              <a:gd name="connsiteX94" fmla="*/ 5938156 w 12192000"/>
              <a:gd name="connsiteY94" fmla="*/ 236733 h 1128179"/>
              <a:gd name="connsiteX95" fmla="*/ 5965800 w 12192000"/>
              <a:gd name="connsiteY95" fmla="*/ 221624 h 1128179"/>
              <a:gd name="connsiteX96" fmla="*/ 5970550 w 12192000"/>
              <a:gd name="connsiteY96" fmla="*/ 218554 h 1128179"/>
              <a:gd name="connsiteX97" fmla="*/ 5989910 w 12192000"/>
              <a:gd name="connsiteY97" fmla="*/ 216383 h 1128179"/>
              <a:gd name="connsiteX98" fmla="*/ 5994937 w 12192000"/>
              <a:gd name="connsiteY98" fmla="*/ 203125 h 1128179"/>
              <a:gd name="connsiteX99" fmla="*/ 6023765 w 12192000"/>
              <a:gd name="connsiteY99" fmla="*/ 190797 h 1128179"/>
              <a:gd name="connsiteX100" fmla="*/ 6059520 w 12192000"/>
              <a:gd name="connsiteY100" fmla="*/ 190331 h 1128179"/>
              <a:gd name="connsiteX101" fmla="*/ 6229716 w 12192000"/>
              <a:gd name="connsiteY101" fmla="*/ 202251 h 1128179"/>
              <a:gd name="connsiteX102" fmla="*/ 6331381 w 12192000"/>
              <a:gd name="connsiteY102" fmla="*/ 201324 h 1128179"/>
              <a:gd name="connsiteX103" fmla="*/ 6369749 w 12192000"/>
              <a:gd name="connsiteY103" fmla="*/ 188311 h 1128179"/>
              <a:gd name="connsiteX104" fmla="*/ 6423498 w 12192000"/>
              <a:gd name="connsiteY104" fmla="*/ 178651 h 1128179"/>
              <a:gd name="connsiteX105" fmla="*/ 6518161 w 12192000"/>
              <a:gd name="connsiteY105" fmla="*/ 151803 h 1128179"/>
              <a:gd name="connsiteX106" fmla="*/ 6645685 w 12192000"/>
              <a:gd name="connsiteY106" fmla="*/ 132773 h 1128179"/>
              <a:gd name="connsiteX107" fmla="*/ 6739636 w 12192000"/>
              <a:gd name="connsiteY107" fmla="*/ 172969 h 1128179"/>
              <a:gd name="connsiteX108" fmla="*/ 6747672 w 12192000"/>
              <a:gd name="connsiteY108" fmla="*/ 163353 h 1128179"/>
              <a:gd name="connsiteX109" fmla="*/ 6811991 w 12192000"/>
              <a:gd name="connsiteY109" fmla="*/ 164731 h 1128179"/>
              <a:gd name="connsiteX110" fmla="*/ 7038226 w 12192000"/>
              <a:gd name="connsiteY110" fmla="*/ 234745 h 1128179"/>
              <a:gd name="connsiteX111" fmla="*/ 7163894 w 12192000"/>
              <a:gd name="connsiteY111" fmla="*/ 235638 h 1128179"/>
              <a:gd name="connsiteX112" fmla="*/ 7208349 w 12192000"/>
              <a:gd name="connsiteY112" fmla="*/ 225443 h 1128179"/>
              <a:gd name="connsiteX113" fmla="*/ 7282840 w 12192000"/>
              <a:gd name="connsiteY113" fmla="*/ 209016 h 1128179"/>
              <a:gd name="connsiteX114" fmla="*/ 7338153 w 12192000"/>
              <a:gd name="connsiteY114" fmla="*/ 170853 h 1128179"/>
              <a:gd name="connsiteX115" fmla="*/ 7400583 w 12192000"/>
              <a:gd name="connsiteY115" fmla="*/ 167375 h 1128179"/>
              <a:gd name="connsiteX116" fmla="*/ 7415556 w 12192000"/>
              <a:gd name="connsiteY116" fmla="*/ 200044 h 1128179"/>
              <a:gd name="connsiteX117" fmla="*/ 7482186 w 12192000"/>
              <a:gd name="connsiteY117" fmla="*/ 185458 h 1128179"/>
              <a:gd name="connsiteX118" fmla="*/ 7583207 w 12192000"/>
              <a:gd name="connsiteY118" fmla="*/ 159660 h 1128179"/>
              <a:gd name="connsiteX119" fmla="*/ 7641594 w 12192000"/>
              <a:gd name="connsiteY119" fmla="*/ 153426 h 1128179"/>
              <a:gd name="connsiteX120" fmla="*/ 7800943 w 12192000"/>
              <a:gd name="connsiteY120" fmla="*/ 127008 h 1128179"/>
              <a:gd name="connsiteX121" fmla="*/ 7960450 w 12192000"/>
              <a:gd name="connsiteY121" fmla="*/ 93391 h 1128179"/>
              <a:gd name="connsiteX122" fmla="*/ 8054361 w 12192000"/>
              <a:gd name="connsiteY122" fmla="*/ 33083 h 1128179"/>
              <a:gd name="connsiteX123" fmla="*/ 8185539 w 12192000"/>
              <a:gd name="connsiteY123" fmla="*/ 9813 h 1128179"/>
              <a:gd name="connsiteX124" fmla="*/ 8207409 w 12192000"/>
              <a:gd name="connsiteY124" fmla="*/ 0 h 1128179"/>
              <a:gd name="connsiteX125" fmla="*/ 8238081 w 12192000"/>
              <a:gd name="connsiteY125" fmla="*/ 5133 h 1128179"/>
              <a:gd name="connsiteX126" fmla="*/ 8361058 w 12192000"/>
              <a:gd name="connsiteY126" fmla="*/ 27576 h 1128179"/>
              <a:gd name="connsiteX127" fmla="*/ 8458208 w 12192000"/>
              <a:gd name="connsiteY127" fmla="*/ 61981 h 1128179"/>
              <a:gd name="connsiteX128" fmla="*/ 8577671 w 12192000"/>
              <a:gd name="connsiteY128" fmla="*/ 34629 h 1128179"/>
              <a:gd name="connsiteX129" fmla="*/ 8651048 w 12192000"/>
              <a:gd name="connsiteY129" fmla="*/ 41418 h 1128179"/>
              <a:gd name="connsiteX130" fmla="*/ 8772056 w 12192000"/>
              <a:gd name="connsiteY130" fmla="*/ 88351 h 1128179"/>
              <a:gd name="connsiteX131" fmla="*/ 8929686 w 12192000"/>
              <a:gd name="connsiteY131" fmla="*/ 70976 h 1128179"/>
              <a:gd name="connsiteX132" fmla="*/ 8966892 w 12192000"/>
              <a:gd name="connsiteY13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43787 w 12192000"/>
              <a:gd name="connsiteY31" fmla="*/ 943812 h 1128179"/>
              <a:gd name="connsiteX32" fmla="*/ 254004 w 12192000"/>
              <a:gd name="connsiteY32" fmla="*/ 918640 h 1128179"/>
              <a:gd name="connsiteX33" fmla="*/ 336238 w 12192000"/>
              <a:gd name="connsiteY33" fmla="*/ 969390 h 1128179"/>
              <a:gd name="connsiteX34" fmla="*/ 564333 w 12192000"/>
              <a:gd name="connsiteY34" fmla="*/ 905785 h 1128179"/>
              <a:gd name="connsiteX35" fmla="*/ 863669 w 12192000"/>
              <a:gd name="connsiteY35" fmla="*/ 750988 h 1128179"/>
              <a:gd name="connsiteX36" fmla="*/ 991881 w 12192000"/>
              <a:gd name="connsiteY36" fmla="*/ 768827 h 1128179"/>
              <a:gd name="connsiteX37" fmla="*/ 1044355 w 12192000"/>
              <a:gd name="connsiteY37" fmla="*/ 807183 h 1128179"/>
              <a:gd name="connsiteX38" fmla="*/ 1063705 w 12192000"/>
              <a:gd name="connsiteY38" fmla="*/ 809009 h 1128179"/>
              <a:gd name="connsiteX39" fmla="*/ 1102332 w 12192000"/>
              <a:gd name="connsiteY39" fmla="*/ 768355 h 1128179"/>
              <a:gd name="connsiteX40" fmla="*/ 1154923 w 12192000"/>
              <a:gd name="connsiteY40" fmla="*/ 767172 h 1128179"/>
              <a:gd name="connsiteX41" fmla="*/ 1216594 w 12192000"/>
              <a:gd name="connsiteY41" fmla="*/ 711296 h 1128179"/>
              <a:gd name="connsiteX42" fmla="*/ 1423680 w 12192000"/>
              <a:gd name="connsiteY42" fmla="*/ 687582 h 1128179"/>
              <a:gd name="connsiteX43" fmla="*/ 1481131 w 12192000"/>
              <a:gd name="connsiteY43" fmla="*/ 629980 h 1128179"/>
              <a:gd name="connsiteX44" fmla="*/ 1698214 w 12192000"/>
              <a:gd name="connsiteY44" fmla="*/ 649129 h 1128179"/>
              <a:gd name="connsiteX45" fmla="*/ 1897512 w 12192000"/>
              <a:gd name="connsiteY45" fmla="*/ 615258 h 1128179"/>
              <a:gd name="connsiteX46" fmla="*/ 2083724 w 12192000"/>
              <a:gd name="connsiteY46" fmla="*/ 673831 h 1128179"/>
              <a:gd name="connsiteX47" fmla="*/ 2191530 w 12192000"/>
              <a:gd name="connsiteY47" fmla="*/ 653189 h 1128179"/>
              <a:gd name="connsiteX48" fmla="*/ 2244255 w 12192000"/>
              <a:gd name="connsiteY48" fmla="*/ 602909 h 1128179"/>
              <a:gd name="connsiteX49" fmla="*/ 2495283 w 12192000"/>
              <a:gd name="connsiteY49" fmla="*/ 595193 h 1128179"/>
              <a:gd name="connsiteX50" fmla="*/ 2562174 w 12192000"/>
              <a:gd name="connsiteY50" fmla="*/ 572725 h 1128179"/>
              <a:gd name="connsiteX51" fmla="*/ 2627821 w 12192000"/>
              <a:gd name="connsiteY51" fmla="*/ 594803 h 1128179"/>
              <a:gd name="connsiteX52" fmla="*/ 2730710 w 12192000"/>
              <a:gd name="connsiteY52" fmla="*/ 535894 h 1128179"/>
              <a:gd name="connsiteX53" fmla="*/ 2884932 w 12192000"/>
              <a:gd name="connsiteY53" fmla="*/ 529610 h 1128179"/>
              <a:gd name="connsiteX54" fmla="*/ 2976019 w 12192000"/>
              <a:gd name="connsiteY54" fmla="*/ 517878 h 1128179"/>
              <a:gd name="connsiteX55" fmla="*/ 3008759 w 12192000"/>
              <a:gd name="connsiteY55" fmla="*/ 500898 h 1128179"/>
              <a:gd name="connsiteX56" fmla="*/ 3055731 w 12192000"/>
              <a:gd name="connsiteY56" fmla="*/ 485604 h 1128179"/>
              <a:gd name="connsiteX57" fmla="*/ 3137188 w 12192000"/>
              <a:gd name="connsiteY57" fmla="*/ 448921 h 1128179"/>
              <a:gd name="connsiteX58" fmla="*/ 3338608 w 12192000"/>
              <a:gd name="connsiteY58" fmla="*/ 446350 h 1128179"/>
              <a:gd name="connsiteX59" fmla="*/ 3344574 w 12192000"/>
              <a:gd name="connsiteY59" fmla="*/ 435962 h 1128179"/>
              <a:gd name="connsiteX60" fmla="*/ 3402455 w 12192000"/>
              <a:gd name="connsiteY60" fmla="*/ 430487 h 1128179"/>
              <a:gd name="connsiteX61" fmla="*/ 3614450 w 12192000"/>
              <a:gd name="connsiteY61" fmla="*/ 475834 h 1128179"/>
              <a:gd name="connsiteX62" fmla="*/ 3727304 w 12192000"/>
              <a:gd name="connsiteY62" fmla="*/ 463354 h 1128179"/>
              <a:gd name="connsiteX63" fmla="*/ 3765869 w 12192000"/>
              <a:gd name="connsiteY63" fmla="*/ 448520 h 1128179"/>
              <a:gd name="connsiteX64" fmla="*/ 3830576 w 12192000"/>
              <a:gd name="connsiteY64" fmla="*/ 424312 h 1128179"/>
              <a:gd name="connsiteX65" fmla="*/ 3875271 w 12192000"/>
              <a:gd name="connsiteY65" fmla="*/ 380597 h 1128179"/>
              <a:gd name="connsiteX66" fmla="*/ 3948478 w 12192000"/>
              <a:gd name="connsiteY66" fmla="*/ 401303 h 1128179"/>
              <a:gd name="connsiteX67" fmla="*/ 4006369 w 12192000"/>
              <a:gd name="connsiteY67" fmla="*/ 379758 h 1128179"/>
              <a:gd name="connsiteX68" fmla="*/ 4093666 w 12192000"/>
              <a:gd name="connsiteY68" fmla="*/ 343437 h 1128179"/>
              <a:gd name="connsiteX69" fmla="*/ 4145241 w 12192000"/>
              <a:gd name="connsiteY69" fmla="*/ 331048 h 1128179"/>
              <a:gd name="connsiteX70" fmla="*/ 4284785 w 12192000"/>
              <a:gd name="connsiteY70" fmla="*/ 287911 h 1128179"/>
              <a:gd name="connsiteX71" fmla="*/ 4423539 w 12192000"/>
              <a:gd name="connsiteY71" fmla="*/ 237622 h 1128179"/>
              <a:gd name="connsiteX72" fmla="*/ 4535774 w 12192000"/>
              <a:gd name="connsiteY72" fmla="*/ 174767 h 1128179"/>
              <a:gd name="connsiteX73" fmla="*/ 4536053 w 12192000"/>
              <a:gd name="connsiteY73" fmla="*/ 174235 h 1128179"/>
              <a:gd name="connsiteX74" fmla="*/ 4547385 w 12192000"/>
              <a:gd name="connsiteY74" fmla="*/ 175275 h 1128179"/>
              <a:gd name="connsiteX75" fmla="*/ 4603054 w 12192000"/>
              <a:gd name="connsiteY75" fmla="*/ 187089 h 1128179"/>
              <a:gd name="connsiteX76" fmla="*/ 4674354 w 12192000"/>
              <a:gd name="connsiteY76" fmla="*/ 136635 h 1128179"/>
              <a:gd name="connsiteX77" fmla="*/ 4704259 w 12192000"/>
              <a:gd name="connsiteY77" fmla="*/ 127953 h 1128179"/>
              <a:gd name="connsiteX78" fmla="*/ 4720133 w 12192000"/>
              <a:gd name="connsiteY78" fmla="*/ 120475 h 1128179"/>
              <a:gd name="connsiteX79" fmla="*/ 4721058 w 12192000"/>
              <a:gd name="connsiteY79" fmla="*/ 118174 h 1128179"/>
              <a:gd name="connsiteX80" fmla="*/ 4774434 w 12192000"/>
              <a:gd name="connsiteY80" fmla="*/ 129767 h 1128179"/>
              <a:gd name="connsiteX81" fmla="*/ 4781376 w 12192000"/>
              <a:gd name="connsiteY81" fmla="*/ 127026 h 1128179"/>
              <a:gd name="connsiteX82" fmla="*/ 4816353 w 12192000"/>
              <a:gd name="connsiteY82" fmla="*/ 140061 h 1128179"/>
              <a:gd name="connsiteX83" fmla="*/ 4834325 w 12192000"/>
              <a:gd name="connsiteY83" fmla="*/ 143873 h 1128179"/>
              <a:gd name="connsiteX84" fmla="*/ 4839606 w 12192000"/>
              <a:gd name="connsiteY84" fmla="*/ 150977 h 1128179"/>
              <a:gd name="connsiteX85" fmla="*/ 4866030 w 12192000"/>
              <a:gd name="connsiteY85" fmla="*/ 153545 h 1128179"/>
              <a:gd name="connsiteX86" fmla="*/ 4868987 w 12192000"/>
              <a:gd name="connsiteY86" fmla="*/ 151567 h 1128179"/>
              <a:gd name="connsiteX87" fmla="*/ 4891068 w 12192000"/>
              <a:gd name="connsiteY87" fmla="*/ 162141 h 1128179"/>
              <a:gd name="connsiteX88" fmla="*/ 4909920 w 12192000"/>
              <a:gd name="connsiteY88" fmla="*/ 181223 h 1128179"/>
              <a:gd name="connsiteX89" fmla="*/ 5133538 w 12192000"/>
              <a:gd name="connsiteY89" fmla="*/ 171046 h 1128179"/>
              <a:gd name="connsiteX90" fmla="*/ 5467747 w 12192000"/>
              <a:gd name="connsiteY90" fmla="*/ 211498 h 1128179"/>
              <a:gd name="connsiteX91" fmla="*/ 5792606 w 12192000"/>
              <a:gd name="connsiteY91" fmla="*/ 221512 h 1128179"/>
              <a:gd name="connsiteX92" fmla="*/ 5869247 w 12192000"/>
              <a:gd name="connsiteY92" fmla="*/ 207069 h 1128179"/>
              <a:gd name="connsiteX93" fmla="*/ 5938156 w 12192000"/>
              <a:gd name="connsiteY93" fmla="*/ 236733 h 1128179"/>
              <a:gd name="connsiteX94" fmla="*/ 5965800 w 12192000"/>
              <a:gd name="connsiteY94" fmla="*/ 221624 h 1128179"/>
              <a:gd name="connsiteX95" fmla="*/ 5970550 w 12192000"/>
              <a:gd name="connsiteY95" fmla="*/ 218554 h 1128179"/>
              <a:gd name="connsiteX96" fmla="*/ 5989910 w 12192000"/>
              <a:gd name="connsiteY96" fmla="*/ 216383 h 1128179"/>
              <a:gd name="connsiteX97" fmla="*/ 5994937 w 12192000"/>
              <a:gd name="connsiteY97" fmla="*/ 203125 h 1128179"/>
              <a:gd name="connsiteX98" fmla="*/ 6023765 w 12192000"/>
              <a:gd name="connsiteY98" fmla="*/ 190797 h 1128179"/>
              <a:gd name="connsiteX99" fmla="*/ 6059520 w 12192000"/>
              <a:gd name="connsiteY99" fmla="*/ 190331 h 1128179"/>
              <a:gd name="connsiteX100" fmla="*/ 6229716 w 12192000"/>
              <a:gd name="connsiteY100" fmla="*/ 202251 h 1128179"/>
              <a:gd name="connsiteX101" fmla="*/ 6331381 w 12192000"/>
              <a:gd name="connsiteY101" fmla="*/ 201324 h 1128179"/>
              <a:gd name="connsiteX102" fmla="*/ 6369749 w 12192000"/>
              <a:gd name="connsiteY102" fmla="*/ 188311 h 1128179"/>
              <a:gd name="connsiteX103" fmla="*/ 6423498 w 12192000"/>
              <a:gd name="connsiteY103" fmla="*/ 178651 h 1128179"/>
              <a:gd name="connsiteX104" fmla="*/ 6518161 w 12192000"/>
              <a:gd name="connsiteY104" fmla="*/ 151803 h 1128179"/>
              <a:gd name="connsiteX105" fmla="*/ 6645685 w 12192000"/>
              <a:gd name="connsiteY105" fmla="*/ 132773 h 1128179"/>
              <a:gd name="connsiteX106" fmla="*/ 6739636 w 12192000"/>
              <a:gd name="connsiteY106" fmla="*/ 172969 h 1128179"/>
              <a:gd name="connsiteX107" fmla="*/ 6747672 w 12192000"/>
              <a:gd name="connsiteY107" fmla="*/ 163353 h 1128179"/>
              <a:gd name="connsiteX108" fmla="*/ 6811991 w 12192000"/>
              <a:gd name="connsiteY108" fmla="*/ 164731 h 1128179"/>
              <a:gd name="connsiteX109" fmla="*/ 7038226 w 12192000"/>
              <a:gd name="connsiteY109" fmla="*/ 234745 h 1128179"/>
              <a:gd name="connsiteX110" fmla="*/ 7163894 w 12192000"/>
              <a:gd name="connsiteY110" fmla="*/ 235638 h 1128179"/>
              <a:gd name="connsiteX111" fmla="*/ 7208349 w 12192000"/>
              <a:gd name="connsiteY111" fmla="*/ 225443 h 1128179"/>
              <a:gd name="connsiteX112" fmla="*/ 7282840 w 12192000"/>
              <a:gd name="connsiteY112" fmla="*/ 209016 h 1128179"/>
              <a:gd name="connsiteX113" fmla="*/ 7338153 w 12192000"/>
              <a:gd name="connsiteY113" fmla="*/ 170853 h 1128179"/>
              <a:gd name="connsiteX114" fmla="*/ 7400583 w 12192000"/>
              <a:gd name="connsiteY114" fmla="*/ 167375 h 1128179"/>
              <a:gd name="connsiteX115" fmla="*/ 7415556 w 12192000"/>
              <a:gd name="connsiteY115" fmla="*/ 200044 h 1128179"/>
              <a:gd name="connsiteX116" fmla="*/ 7482186 w 12192000"/>
              <a:gd name="connsiteY116" fmla="*/ 185458 h 1128179"/>
              <a:gd name="connsiteX117" fmla="*/ 7583207 w 12192000"/>
              <a:gd name="connsiteY117" fmla="*/ 159660 h 1128179"/>
              <a:gd name="connsiteX118" fmla="*/ 7641594 w 12192000"/>
              <a:gd name="connsiteY118" fmla="*/ 153426 h 1128179"/>
              <a:gd name="connsiteX119" fmla="*/ 7800943 w 12192000"/>
              <a:gd name="connsiteY119" fmla="*/ 127008 h 1128179"/>
              <a:gd name="connsiteX120" fmla="*/ 7960450 w 12192000"/>
              <a:gd name="connsiteY120" fmla="*/ 93391 h 1128179"/>
              <a:gd name="connsiteX121" fmla="*/ 8054361 w 12192000"/>
              <a:gd name="connsiteY121" fmla="*/ 33083 h 1128179"/>
              <a:gd name="connsiteX122" fmla="*/ 8185539 w 12192000"/>
              <a:gd name="connsiteY122" fmla="*/ 9813 h 1128179"/>
              <a:gd name="connsiteX123" fmla="*/ 8207409 w 12192000"/>
              <a:gd name="connsiteY123" fmla="*/ 0 h 1128179"/>
              <a:gd name="connsiteX124" fmla="*/ 8238081 w 12192000"/>
              <a:gd name="connsiteY124" fmla="*/ 5133 h 1128179"/>
              <a:gd name="connsiteX125" fmla="*/ 8361058 w 12192000"/>
              <a:gd name="connsiteY125" fmla="*/ 27576 h 1128179"/>
              <a:gd name="connsiteX126" fmla="*/ 8458208 w 12192000"/>
              <a:gd name="connsiteY126" fmla="*/ 61981 h 1128179"/>
              <a:gd name="connsiteX127" fmla="*/ 8577671 w 12192000"/>
              <a:gd name="connsiteY127" fmla="*/ 34629 h 1128179"/>
              <a:gd name="connsiteX128" fmla="*/ 8651048 w 12192000"/>
              <a:gd name="connsiteY128" fmla="*/ 41418 h 1128179"/>
              <a:gd name="connsiteX129" fmla="*/ 8772056 w 12192000"/>
              <a:gd name="connsiteY129" fmla="*/ 88351 h 1128179"/>
              <a:gd name="connsiteX130" fmla="*/ 8929686 w 12192000"/>
              <a:gd name="connsiteY130" fmla="*/ 70976 h 1128179"/>
              <a:gd name="connsiteX131" fmla="*/ 8966892 w 12192000"/>
              <a:gd name="connsiteY13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32773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054361 w 12192000"/>
              <a:gd name="connsiteY120" fmla="*/ 33083 h 1128179"/>
              <a:gd name="connsiteX121" fmla="*/ 8185539 w 12192000"/>
              <a:gd name="connsiteY121" fmla="*/ 9813 h 1128179"/>
              <a:gd name="connsiteX122" fmla="*/ 8207409 w 12192000"/>
              <a:gd name="connsiteY122" fmla="*/ 0 h 1128179"/>
              <a:gd name="connsiteX123" fmla="*/ 8238081 w 12192000"/>
              <a:gd name="connsiteY123" fmla="*/ 5133 h 1128179"/>
              <a:gd name="connsiteX124" fmla="*/ 8361058 w 12192000"/>
              <a:gd name="connsiteY124" fmla="*/ 27576 h 1128179"/>
              <a:gd name="connsiteX125" fmla="*/ 8458208 w 12192000"/>
              <a:gd name="connsiteY125" fmla="*/ 61981 h 1128179"/>
              <a:gd name="connsiteX126" fmla="*/ 8577671 w 12192000"/>
              <a:gd name="connsiteY126" fmla="*/ 34629 h 1128179"/>
              <a:gd name="connsiteX127" fmla="*/ 8651048 w 12192000"/>
              <a:gd name="connsiteY127" fmla="*/ 41418 h 1128179"/>
              <a:gd name="connsiteX128" fmla="*/ 8772056 w 12192000"/>
              <a:gd name="connsiteY128" fmla="*/ 88351 h 1128179"/>
              <a:gd name="connsiteX129" fmla="*/ 8929686 w 12192000"/>
              <a:gd name="connsiteY129" fmla="*/ 70976 h 1128179"/>
              <a:gd name="connsiteX130" fmla="*/ 8966892 w 12192000"/>
              <a:gd name="connsiteY130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32773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054361 w 12192000"/>
              <a:gd name="connsiteY120" fmla="*/ 33083 h 1128179"/>
              <a:gd name="connsiteX121" fmla="*/ 8185539 w 12192000"/>
              <a:gd name="connsiteY121" fmla="*/ 9813 h 1128179"/>
              <a:gd name="connsiteX122" fmla="*/ 8207409 w 12192000"/>
              <a:gd name="connsiteY122" fmla="*/ 0 h 1128179"/>
              <a:gd name="connsiteX123" fmla="*/ 8238081 w 12192000"/>
              <a:gd name="connsiteY123" fmla="*/ 5133 h 1128179"/>
              <a:gd name="connsiteX124" fmla="*/ 8361058 w 12192000"/>
              <a:gd name="connsiteY124" fmla="*/ 27576 h 1128179"/>
              <a:gd name="connsiteX125" fmla="*/ 8458208 w 12192000"/>
              <a:gd name="connsiteY125" fmla="*/ 61981 h 1128179"/>
              <a:gd name="connsiteX126" fmla="*/ 8577671 w 12192000"/>
              <a:gd name="connsiteY126" fmla="*/ 34629 h 1128179"/>
              <a:gd name="connsiteX127" fmla="*/ 8673082 w 12192000"/>
              <a:gd name="connsiteY127" fmla="*/ 78141 h 1128179"/>
              <a:gd name="connsiteX128" fmla="*/ 8772056 w 12192000"/>
              <a:gd name="connsiteY128" fmla="*/ 88351 h 1128179"/>
              <a:gd name="connsiteX129" fmla="*/ 8929686 w 12192000"/>
              <a:gd name="connsiteY129" fmla="*/ 70976 h 1128179"/>
              <a:gd name="connsiteX130" fmla="*/ 8966892 w 12192000"/>
              <a:gd name="connsiteY130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32773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236017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94178 w 12192000"/>
              <a:gd name="connsiteY8" fmla="*/ 134508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492915 w 12192000"/>
              <a:gd name="connsiteY13" fmla="*/ 174743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63495 w 12192000"/>
              <a:gd name="connsiteY23" fmla="*/ 101378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695012 w 12192000"/>
              <a:gd name="connsiteY22" fmla="*/ 95154 h 1128179"/>
              <a:gd name="connsiteX23" fmla="*/ 11856150 w 12192000"/>
              <a:gd name="connsiteY23" fmla="*/ 130756 h 1128179"/>
              <a:gd name="connsiteX24" fmla="*/ 11993769 w 12192000"/>
              <a:gd name="connsiteY24" fmla="*/ 153864 h 1128179"/>
              <a:gd name="connsiteX25" fmla="*/ 12102516 w 12192000"/>
              <a:gd name="connsiteY25" fmla="*/ 99819 h 1128179"/>
              <a:gd name="connsiteX26" fmla="*/ 12191056 w 12192000"/>
              <a:gd name="connsiteY26" fmla="*/ 86116 h 1128179"/>
              <a:gd name="connsiteX27" fmla="*/ 12192000 w 12192000"/>
              <a:gd name="connsiteY27" fmla="*/ 86722 h 1128179"/>
              <a:gd name="connsiteX28" fmla="*/ 12192000 w 12192000"/>
              <a:gd name="connsiteY28" fmla="*/ 1128179 h 1128179"/>
              <a:gd name="connsiteX29" fmla="*/ 0 w 12192000"/>
              <a:gd name="connsiteY29" fmla="*/ 1128179 h 1128179"/>
              <a:gd name="connsiteX30" fmla="*/ 0 w 12192000"/>
              <a:gd name="connsiteY30" fmla="*/ 923495 h 1128179"/>
              <a:gd name="connsiteX31" fmla="*/ 254004 w 12192000"/>
              <a:gd name="connsiteY31" fmla="*/ 918640 h 1128179"/>
              <a:gd name="connsiteX32" fmla="*/ 336238 w 12192000"/>
              <a:gd name="connsiteY32" fmla="*/ 969390 h 1128179"/>
              <a:gd name="connsiteX33" fmla="*/ 564333 w 12192000"/>
              <a:gd name="connsiteY33" fmla="*/ 905785 h 1128179"/>
              <a:gd name="connsiteX34" fmla="*/ 863669 w 12192000"/>
              <a:gd name="connsiteY34" fmla="*/ 750988 h 1128179"/>
              <a:gd name="connsiteX35" fmla="*/ 991881 w 12192000"/>
              <a:gd name="connsiteY35" fmla="*/ 768827 h 1128179"/>
              <a:gd name="connsiteX36" fmla="*/ 1044355 w 12192000"/>
              <a:gd name="connsiteY36" fmla="*/ 807183 h 1128179"/>
              <a:gd name="connsiteX37" fmla="*/ 1063705 w 12192000"/>
              <a:gd name="connsiteY37" fmla="*/ 809009 h 1128179"/>
              <a:gd name="connsiteX38" fmla="*/ 1102332 w 12192000"/>
              <a:gd name="connsiteY38" fmla="*/ 768355 h 1128179"/>
              <a:gd name="connsiteX39" fmla="*/ 1154923 w 12192000"/>
              <a:gd name="connsiteY39" fmla="*/ 767172 h 1128179"/>
              <a:gd name="connsiteX40" fmla="*/ 1216594 w 12192000"/>
              <a:gd name="connsiteY40" fmla="*/ 711296 h 1128179"/>
              <a:gd name="connsiteX41" fmla="*/ 1423680 w 12192000"/>
              <a:gd name="connsiteY41" fmla="*/ 687582 h 1128179"/>
              <a:gd name="connsiteX42" fmla="*/ 1481131 w 12192000"/>
              <a:gd name="connsiteY42" fmla="*/ 629980 h 1128179"/>
              <a:gd name="connsiteX43" fmla="*/ 1698214 w 12192000"/>
              <a:gd name="connsiteY43" fmla="*/ 649129 h 1128179"/>
              <a:gd name="connsiteX44" fmla="*/ 1897512 w 12192000"/>
              <a:gd name="connsiteY44" fmla="*/ 615258 h 1128179"/>
              <a:gd name="connsiteX45" fmla="*/ 2083724 w 12192000"/>
              <a:gd name="connsiteY45" fmla="*/ 673831 h 1128179"/>
              <a:gd name="connsiteX46" fmla="*/ 2191530 w 12192000"/>
              <a:gd name="connsiteY46" fmla="*/ 653189 h 1128179"/>
              <a:gd name="connsiteX47" fmla="*/ 2244255 w 12192000"/>
              <a:gd name="connsiteY47" fmla="*/ 602909 h 1128179"/>
              <a:gd name="connsiteX48" fmla="*/ 2495283 w 12192000"/>
              <a:gd name="connsiteY48" fmla="*/ 595193 h 1128179"/>
              <a:gd name="connsiteX49" fmla="*/ 2562174 w 12192000"/>
              <a:gd name="connsiteY49" fmla="*/ 572725 h 1128179"/>
              <a:gd name="connsiteX50" fmla="*/ 2627821 w 12192000"/>
              <a:gd name="connsiteY50" fmla="*/ 594803 h 1128179"/>
              <a:gd name="connsiteX51" fmla="*/ 2730710 w 12192000"/>
              <a:gd name="connsiteY51" fmla="*/ 535894 h 1128179"/>
              <a:gd name="connsiteX52" fmla="*/ 2884932 w 12192000"/>
              <a:gd name="connsiteY52" fmla="*/ 529610 h 1128179"/>
              <a:gd name="connsiteX53" fmla="*/ 2976019 w 12192000"/>
              <a:gd name="connsiteY53" fmla="*/ 517878 h 1128179"/>
              <a:gd name="connsiteX54" fmla="*/ 3008759 w 12192000"/>
              <a:gd name="connsiteY54" fmla="*/ 500898 h 1128179"/>
              <a:gd name="connsiteX55" fmla="*/ 3055731 w 12192000"/>
              <a:gd name="connsiteY55" fmla="*/ 485604 h 1128179"/>
              <a:gd name="connsiteX56" fmla="*/ 3137188 w 12192000"/>
              <a:gd name="connsiteY56" fmla="*/ 448921 h 1128179"/>
              <a:gd name="connsiteX57" fmla="*/ 3338608 w 12192000"/>
              <a:gd name="connsiteY57" fmla="*/ 446350 h 1128179"/>
              <a:gd name="connsiteX58" fmla="*/ 3344574 w 12192000"/>
              <a:gd name="connsiteY58" fmla="*/ 435962 h 1128179"/>
              <a:gd name="connsiteX59" fmla="*/ 3402455 w 12192000"/>
              <a:gd name="connsiteY59" fmla="*/ 430487 h 1128179"/>
              <a:gd name="connsiteX60" fmla="*/ 3614450 w 12192000"/>
              <a:gd name="connsiteY60" fmla="*/ 475834 h 1128179"/>
              <a:gd name="connsiteX61" fmla="*/ 3727304 w 12192000"/>
              <a:gd name="connsiteY61" fmla="*/ 463354 h 1128179"/>
              <a:gd name="connsiteX62" fmla="*/ 3765869 w 12192000"/>
              <a:gd name="connsiteY62" fmla="*/ 448520 h 1128179"/>
              <a:gd name="connsiteX63" fmla="*/ 3830576 w 12192000"/>
              <a:gd name="connsiteY63" fmla="*/ 424312 h 1128179"/>
              <a:gd name="connsiteX64" fmla="*/ 3875271 w 12192000"/>
              <a:gd name="connsiteY64" fmla="*/ 380597 h 1128179"/>
              <a:gd name="connsiteX65" fmla="*/ 3948478 w 12192000"/>
              <a:gd name="connsiteY65" fmla="*/ 401303 h 1128179"/>
              <a:gd name="connsiteX66" fmla="*/ 4006369 w 12192000"/>
              <a:gd name="connsiteY66" fmla="*/ 379758 h 1128179"/>
              <a:gd name="connsiteX67" fmla="*/ 4093666 w 12192000"/>
              <a:gd name="connsiteY67" fmla="*/ 343437 h 1128179"/>
              <a:gd name="connsiteX68" fmla="*/ 4145241 w 12192000"/>
              <a:gd name="connsiteY68" fmla="*/ 331048 h 1128179"/>
              <a:gd name="connsiteX69" fmla="*/ 4284785 w 12192000"/>
              <a:gd name="connsiteY69" fmla="*/ 287911 h 1128179"/>
              <a:gd name="connsiteX70" fmla="*/ 4423539 w 12192000"/>
              <a:gd name="connsiteY70" fmla="*/ 237622 h 1128179"/>
              <a:gd name="connsiteX71" fmla="*/ 4535774 w 12192000"/>
              <a:gd name="connsiteY71" fmla="*/ 174767 h 1128179"/>
              <a:gd name="connsiteX72" fmla="*/ 4536053 w 12192000"/>
              <a:gd name="connsiteY72" fmla="*/ 174235 h 1128179"/>
              <a:gd name="connsiteX73" fmla="*/ 4547385 w 12192000"/>
              <a:gd name="connsiteY73" fmla="*/ 175275 h 1128179"/>
              <a:gd name="connsiteX74" fmla="*/ 4603054 w 12192000"/>
              <a:gd name="connsiteY74" fmla="*/ 187089 h 1128179"/>
              <a:gd name="connsiteX75" fmla="*/ 4674354 w 12192000"/>
              <a:gd name="connsiteY75" fmla="*/ 136635 h 1128179"/>
              <a:gd name="connsiteX76" fmla="*/ 4704259 w 12192000"/>
              <a:gd name="connsiteY76" fmla="*/ 127953 h 1128179"/>
              <a:gd name="connsiteX77" fmla="*/ 4720133 w 12192000"/>
              <a:gd name="connsiteY77" fmla="*/ 120475 h 1128179"/>
              <a:gd name="connsiteX78" fmla="*/ 4721058 w 12192000"/>
              <a:gd name="connsiteY78" fmla="*/ 118174 h 1128179"/>
              <a:gd name="connsiteX79" fmla="*/ 4774434 w 12192000"/>
              <a:gd name="connsiteY79" fmla="*/ 129767 h 1128179"/>
              <a:gd name="connsiteX80" fmla="*/ 4781376 w 12192000"/>
              <a:gd name="connsiteY80" fmla="*/ 127026 h 1128179"/>
              <a:gd name="connsiteX81" fmla="*/ 4816353 w 12192000"/>
              <a:gd name="connsiteY81" fmla="*/ 140061 h 1128179"/>
              <a:gd name="connsiteX82" fmla="*/ 4834325 w 12192000"/>
              <a:gd name="connsiteY82" fmla="*/ 143873 h 1128179"/>
              <a:gd name="connsiteX83" fmla="*/ 4839606 w 12192000"/>
              <a:gd name="connsiteY83" fmla="*/ 150977 h 1128179"/>
              <a:gd name="connsiteX84" fmla="*/ 4866030 w 12192000"/>
              <a:gd name="connsiteY84" fmla="*/ 153545 h 1128179"/>
              <a:gd name="connsiteX85" fmla="*/ 4868987 w 12192000"/>
              <a:gd name="connsiteY85" fmla="*/ 151567 h 1128179"/>
              <a:gd name="connsiteX86" fmla="*/ 4891068 w 12192000"/>
              <a:gd name="connsiteY86" fmla="*/ 162141 h 1128179"/>
              <a:gd name="connsiteX87" fmla="*/ 4909920 w 12192000"/>
              <a:gd name="connsiteY87" fmla="*/ 181223 h 1128179"/>
              <a:gd name="connsiteX88" fmla="*/ 5133538 w 12192000"/>
              <a:gd name="connsiteY88" fmla="*/ 171046 h 1128179"/>
              <a:gd name="connsiteX89" fmla="*/ 5467747 w 12192000"/>
              <a:gd name="connsiteY89" fmla="*/ 211498 h 1128179"/>
              <a:gd name="connsiteX90" fmla="*/ 5792606 w 12192000"/>
              <a:gd name="connsiteY90" fmla="*/ 221512 h 1128179"/>
              <a:gd name="connsiteX91" fmla="*/ 5869247 w 12192000"/>
              <a:gd name="connsiteY91" fmla="*/ 207069 h 1128179"/>
              <a:gd name="connsiteX92" fmla="*/ 5938156 w 12192000"/>
              <a:gd name="connsiteY92" fmla="*/ 236733 h 1128179"/>
              <a:gd name="connsiteX93" fmla="*/ 5965800 w 12192000"/>
              <a:gd name="connsiteY93" fmla="*/ 221624 h 1128179"/>
              <a:gd name="connsiteX94" fmla="*/ 5970550 w 12192000"/>
              <a:gd name="connsiteY94" fmla="*/ 218554 h 1128179"/>
              <a:gd name="connsiteX95" fmla="*/ 5989910 w 12192000"/>
              <a:gd name="connsiteY95" fmla="*/ 216383 h 1128179"/>
              <a:gd name="connsiteX96" fmla="*/ 5994937 w 12192000"/>
              <a:gd name="connsiteY96" fmla="*/ 203125 h 1128179"/>
              <a:gd name="connsiteX97" fmla="*/ 6023765 w 12192000"/>
              <a:gd name="connsiteY97" fmla="*/ 190797 h 1128179"/>
              <a:gd name="connsiteX98" fmla="*/ 6059520 w 12192000"/>
              <a:gd name="connsiteY98" fmla="*/ 190331 h 1128179"/>
              <a:gd name="connsiteX99" fmla="*/ 6229716 w 12192000"/>
              <a:gd name="connsiteY99" fmla="*/ 202251 h 1128179"/>
              <a:gd name="connsiteX100" fmla="*/ 6331381 w 12192000"/>
              <a:gd name="connsiteY100" fmla="*/ 201324 h 1128179"/>
              <a:gd name="connsiteX101" fmla="*/ 6369749 w 12192000"/>
              <a:gd name="connsiteY101" fmla="*/ 188311 h 1128179"/>
              <a:gd name="connsiteX102" fmla="*/ 6423498 w 12192000"/>
              <a:gd name="connsiteY102" fmla="*/ 178651 h 1128179"/>
              <a:gd name="connsiteX103" fmla="*/ 6518161 w 12192000"/>
              <a:gd name="connsiteY103" fmla="*/ 151803 h 1128179"/>
              <a:gd name="connsiteX104" fmla="*/ 6645685 w 12192000"/>
              <a:gd name="connsiteY104" fmla="*/ 176840 h 1128179"/>
              <a:gd name="connsiteX105" fmla="*/ 6739636 w 12192000"/>
              <a:gd name="connsiteY105" fmla="*/ 172969 h 1128179"/>
              <a:gd name="connsiteX106" fmla="*/ 6747672 w 12192000"/>
              <a:gd name="connsiteY106" fmla="*/ 163353 h 1128179"/>
              <a:gd name="connsiteX107" fmla="*/ 6811991 w 12192000"/>
              <a:gd name="connsiteY107" fmla="*/ 164731 h 1128179"/>
              <a:gd name="connsiteX108" fmla="*/ 7038226 w 12192000"/>
              <a:gd name="connsiteY108" fmla="*/ 234745 h 1128179"/>
              <a:gd name="connsiteX109" fmla="*/ 7163894 w 12192000"/>
              <a:gd name="connsiteY109" fmla="*/ 235638 h 1128179"/>
              <a:gd name="connsiteX110" fmla="*/ 7208349 w 12192000"/>
              <a:gd name="connsiteY110" fmla="*/ 225443 h 1128179"/>
              <a:gd name="connsiteX111" fmla="*/ 7282840 w 12192000"/>
              <a:gd name="connsiteY111" fmla="*/ 209016 h 1128179"/>
              <a:gd name="connsiteX112" fmla="*/ 7338153 w 12192000"/>
              <a:gd name="connsiteY112" fmla="*/ 170853 h 1128179"/>
              <a:gd name="connsiteX113" fmla="*/ 7400583 w 12192000"/>
              <a:gd name="connsiteY113" fmla="*/ 167375 h 1128179"/>
              <a:gd name="connsiteX114" fmla="*/ 7415556 w 12192000"/>
              <a:gd name="connsiteY114" fmla="*/ 200044 h 1128179"/>
              <a:gd name="connsiteX115" fmla="*/ 7482186 w 12192000"/>
              <a:gd name="connsiteY115" fmla="*/ 185458 h 1128179"/>
              <a:gd name="connsiteX116" fmla="*/ 7583207 w 12192000"/>
              <a:gd name="connsiteY116" fmla="*/ 159660 h 1128179"/>
              <a:gd name="connsiteX117" fmla="*/ 7641594 w 12192000"/>
              <a:gd name="connsiteY117" fmla="*/ 153426 h 1128179"/>
              <a:gd name="connsiteX118" fmla="*/ 7800943 w 12192000"/>
              <a:gd name="connsiteY118" fmla="*/ 127008 h 1128179"/>
              <a:gd name="connsiteX119" fmla="*/ 7960450 w 12192000"/>
              <a:gd name="connsiteY119" fmla="*/ 93391 h 1128179"/>
              <a:gd name="connsiteX120" fmla="*/ 8185539 w 12192000"/>
              <a:gd name="connsiteY120" fmla="*/ 9813 h 1128179"/>
              <a:gd name="connsiteX121" fmla="*/ 8207409 w 12192000"/>
              <a:gd name="connsiteY121" fmla="*/ 0 h 1128179"/>
              <a:gd name="connsiteX122" fmla="*/ 8238081 w 12192000"/>
              <a:gd name="connsiteY122" fmla="*/ 5133 h 1128179"/>
              <a:gd name="connsiteX123" fmla="*/ 8361058 w 12192000"/>
              <a:gd name="connsiteY123" fmla="*/ 27576 h 1128179"/>
              <a:gd name="connsiteX124" fmla="*/ 8458208 w 12192000"/>
              <a:gd name="connsiteY124" fmla="*/ 61981 h 1128179"/>
              <a:gd name="connsiteX125" fmla="*/ 8577671 w 12192000"/>
              <a:gd name="connsiteY125" fmla="*/ 34629 h 1128179"/>
              <a:gd name="connsiteX126" fmla="*/ 8673082 w 12192000"/>
              <a:gd name="connsiteY126" fmla="*/ 78141 h 1128179"/>
              <a:gd name="connsiteX127" fmla="*/ 8772056 w 12192000"/>
              <a:gd name="connsiteY127" fmla="*/ 88351 h 1128179"/>
              <a:gd name="connsiteX128" fmla="*/ 8929686 w 12192000"/>
              <a:gd name="connsiteY128" fmla="*/ 70976 h 1128179"/>
              <a:gd name="connsiteX129" fmla="*/ 8966892 w 12192000"/>
              <a:gd name="connsiteY129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207784 w 12192000"/>
              <a:gd name="connsiteY17" fmla="*/ 152639 h 1128179"/>
              <a:gd name="connsiteX18" fmla="*/ 11356220 w 12192000"/>
              <a:gd name="connsiteY18" fmla="*/ 156475 h 1128179"/>
              <a:gd name="connsiteX19" fmla="*/ 11442963 w 12192000"/>
              <a:gd name="connsiteY19" fmla="*/ 162412 h 1128179"/>
              <a:gd name="connsiteX20" fmla="*/ 11603159 w 12192000"/>
              <a:gd name="connsiteY20" fmla="*/ 129213 h 1128179"/>
              <a:gd name="connsiteX21" fmla="*/ 11642383 w 12192000"/>
              <a:gd name="connsiteY21" fmla="*/ 118256 h 1128179"/>
              <a:gd name="connsiteX22" fmla="*/ 11856150 w 12192000"/>
              <a:gd name="connsiteY22" fmla="*/ 130756 h 1128179"/>
              <a:gd name="connsiteX23" fmla="*/ 11993769 w 12192000"/>
              <a:gd name="connsiteY23" fmla="*/ 153864 h 1128179"/>
              <a:gd name="connsiteX24" fmla="*/ 12102516 w 12192000"/>
              <a:gd name="connsiteY24" fmla="*/ 99819 h 1128179"/>
              <a:gd name="connsiteX25" fmla="*/ 12191056 w 12192000"/>
              <a:gd name="connsiteY25" fmla="*/ 86116 h 1128179"/>
              <a:gd name="connsiteX26" fmla="*/ 12192000 w 12192000"/>
              <a:gd name="connsiteY26" fmla="*/ 86722 h 1128179"/>
              <a:gd name="connsiteX27" fmla="*/ 12192000 w 12192000"/>
              <a:gd name="connsiteY27" fmla="*/ 1128179 h 1128179"/>
              <a:gd name="connsiteX28" fmla="*/ 0 w 12192000"/>
              <a:gd name="connsiteY28" fmla="*/ 1128179 h 1128179"/>
              <a:gd name="connsiteX29" fmla="*/ 0 w 12192000"/>
              <a:gd name="connsiteY29" fmla="*/ 923495 h 1128179"/>
              <a:gd name="connsiteX30" fmla="*/ 254004 w 12192000"/>
              <a:gd name="connsiteY30" fmla="*/ 918640 h 1128179"/>
              <a:gd name="connsiteX31" fmla="*/ 336238 w 12192000"/>
              <a:gd name="connsiteY31" fmla="*/ 969390 h 1128179"/>
              <a:gd name="connsiteX32" fmla="*/ 564333 w 12192000"/>
              <a:gd name="connsiteY32" fmla="*/ 905785 h 1128179"/>
              <a:gd name="connsiteX33" fmla="*/ 863669 w 12192000"/>
              <a:gd name="connsiteY33" fmla="*/ 750988 h 1128179"/>
              <a:gd name="connsiteX34" fmla="*/ 991881 w 12192000"/>
              <a:gd name="connsiteY34" fmla="*/ 768827 h 1128179"/>
              <a:gd name="connsiteX35" fmla="*/ 1044355 w 12192000"/>
              <a:gd name="connsiteY35" fmla="*/ 807183 h 1128179"/>
              <a:gd name="connsiteX36" fmla="*/ 1063705 w 12192000"/>
              <a:gd name="connsiteY36" fmla="*/ 809009 h 1128179"/>
              <a:gd name="connsiteX37" fmla="*/ 1102332 w 12192000"/>
              <a:gd name="connsiteY37" fmla="*/ 768355 h 1128179"/>
              <a:gd name="connsiteX38" fmla="*/ 1154923 w 12192000"/>
              <a:gd name="connsiteY38" fmla="*/ 767172 h 1128179"/>
              <a:gd name="connsiteX39" fmla="*/ 1216594 w 12192000"/>
              <a:gd name="connsiteY39" fmla="*/ 711296 h 1128179"/>
              <a:gd name="connsiteX40" fmla="*/ 1423680 w 12192000"/>
              <a:gd name="connsiteY40" fmla="*/ 687582 h 1128179"/>
              <a:gd name="connsiteX41" fmla="*/ 1481131 w 12192000"/>
              <a:gd name="connsiteY41" fmla="*/ 629980 h 1128179"/>
              <a:gd name="connsiteX42" fmla="*/ 1698214 w 12192000"/>
              <a:gd name="connsiteY42" fmla="*/ 649129 h 1128179"/>
              <a:gd name="connsiteX43" fmla="*/ 1897512 w 12192000"/>
              <a:gd name="connsiteY43" fmla="*/ 615258 h 1128179"/>
              <a:gd name="connsiteX44" fmla="*/ 2083724 w 12192000"/>
              <a:gd name="connsiteY44" fmla="*/ 673831 h 1128179"/>
              <a:gd name="connsiteX45" fmla="*/ 2191530 w 12192000"/>
              <a:gd name="connsiteY45" fmla="*/ 653189 h 1128179"/>
              <a:gd name="connsiteX46" fmla="*/ 2244255 w 12192000"/>
              <a:gd name="connsiteY46" fmla="*/ 602909 h 1128179"/>
              <a:gd name="connsiteX47" fmla="*/ 2495283 w 12192000"/>
              <a:gd name="connsiteY47" fmla="*/ 595193 h 1128179"/>
              <a:gd name="connsiteX48" fmla="*/ 2562174 w 12192000"/>
              <a:gd name="connsiteY48" fmla="*/ 572725 h 1128179"/>
              <a:gd name="connsiteX49" fmla="*/ 2627821 w 12192000"/>
              <a:gd name="connsiteY49" fmla="*/ 594803 h 1128179"/>
              <a:gd name="connsiteX50" fmla="*/ 2730710 w 12192000"/>
              <a:gd name="connsiteY50" fmla="*/ 535894 h 1128179"/>
              <a:gd name="connsiteX51" fmla="*/ 2884932 w 12192000"/>
              <a:gd name="connsiteY51" fmla="*/ 529610 h 1128179"/>
              <a:gd name="connsiteX52" fmla="*/ 2976019 w 12192000"/>
              <a:gd name="connsiteY52" fmla="*/ 517878 h 1128179"/>
              <a:gd name="connsiteX53" fmla="*/ 3008759 w 12192000"/>
              <a:gd name="connsiteY53" fmla="*/ 500898 h 1128179"/>
              <a:gd name="connsiteX54" fmla="*/ 3055731 w 12192000"/>
              <a:gd name="connsiteY54" fmla="*/ 485604 h 1128179"/>
              <a:gd name="connsiteX55" fmla="*/ 3137188 w 12192000"/>
              <a:gd name="connsiteY55" fmla="*/ 448921 h 1128179"/>
              <a:gd name="connsiteX56" fmla="*/ 3338608 w 12192000"/>
              <a:gd name="connsiteY56" fmla="*/ 446350 h 1128179"/>
              <a:gd name="connsiteX57" fmla="*/ 3344574 w 12192000"/>
              <a:gd name="connsiteY57" fmla="*/ 435962 h 1128179"/>
              <a:gd name="connsiteX58" fmla="*/ 3402455 w 12192000"/>
              <a:gd name="connsiteY58" fmla="*/ 430487 h 1128179"/>
              <a:gd name="connsiteX59" fmla="*/ 3614450 w 12192000"/>
              <a:gd name="connsiteY59" fmla="*/ 475834 h 1128179"/>
              <a:gd name="connsiteX60" fmla="*/ 3727304 w 12192000"/>
              <a:gd name="connsiteY60" fmla="*/ 463354 h 1128179"/>
              <a:gd name="connsiteX61" fmla="*/ 3765869 w 12192000"/>
              <a:gd name="connsiteY61" fmla="*/ 448520 h 1128179"/>
              <a:gd name="connsiteX62" fmla="*/ 3830576 w 12192000"/>
              <a:gd name="connsiteY62" fmla="*/ 424312 h 1128179"/>
              <a:gd name="connsiteX63" fmla="*/ 3875271 w 12192000"/>
              <a:gd name="connsiteY63" fmla="*/ 380597 h 1128179"/>
              <a:gd name="connsiteX64" fmla="*/ 3948478 w 12192000"/>
              <a:gd name="connsiteY64" fmla="*/ 401303 h 1128179"/>
              <a:gd name="connsiteX65" fmla="*/ 4006369 w 12192000"/>
              <a:gd name="connsiteY65" fmla="*/ 379758 h 1128179"/>
              <a:gd name="connsiteX66" fmla="*/ 4093666 w 12192000"/>
              <a:gd name="connsiteY66" fmla="*/ 343437 h 1128179"/>
              <a:gd name="connsiteX67" fmla="*/ 4145241 w 12192000"/>
              <a:gd name="connsiteY67" fmla="*/ 331048 h 1128179"/>
              <a:gd name="connsiteX68" fmla="*/ 4284785 w 12192000"/>
              <a:gd name="connsiteY68" fmla="*/ 287911 h 1128179"/>
              <a:gd name="connsiteX69" fmla="*/ 4423539 w 12192000"/>
              <a:gd name="connsiteY69" fmla="*/ 237622 h 1128179"/>
              <a:gd name="connsiteX70" fmla="*/ 4535774 w 12192000"/>
              <a:gd name="connsiteY70" fmla="*/ 174767 h 1128179"/>
              <a:gd name="connsiteX71" fmla="*/ 4536053 w 12192000"/>
              <a:gd name="connsiteY71" fmla="*/ 174235 h 1128179"/>
              <a:gd name="connsiteX72" fmla="*/ 4547385 w 12192000"/>
              <a:gd name="connsiteY72" fmla="*/ 175275 h 1128179"/>
              <a:gd name="connsiteX73" fmla="*/ 4603054 w 12192000"/>
              <a:gd name="connsiteY73" fmla="*/ 187089 h 1128179"/>
              <a:gd name="connsiteX74" fmla="*/ 4674354 w 12192000"/>
              <a:gd name="connsiteY74" fmla="*/ 136635 h 1128179"/>
              <a:gd name="connsiteX75" fmla="*/ 4704259 w 12192000"/>
              <a:gd name="connsiteY75" fmla="*/ 127953 h 1128179"/>
              <a:gd name="connsiteX76" fmla="*/ 4720133 w 12192000"/>
              <a:gd name="connsiteY76" fmla="*/ 120475 h 1128179"/>
              <a:gd name="connsiteX77" fmla="*/ 4721058 w 12192000"/>
              <a:gd name="connsiteY77" fmla="*/ 118174 h 1128179"/>
              <a:gd name="connsiteX78" fmla="*/ 4774434 w 12192000"/>
              <a:gd name="connsiteY78" fmla="*/ 129767 h 1128179"/>
              <a:gd name="connsiteX79" fmla="*/ 4781376 w 12192000"/>
              <a:gd name="connsiteY79" fmla="*/ 127026 h 1128179"/>
              <a:gd name="connsiteX80" fmla="*/ 4816353 w 12192000"/>
              <a:gd name="connsiteY80" fmla="*/ 140061 h 1128179"/>
              <a:gd name="connsiteX81" fmla="*/ 4834325 w 12192000"/>
              <a:gd name="connsiteY81" fmla="*/ 143873 h 1128179"/>
              <a:gd name="connsiteX82" fmla="*/ 4839606 w 12192000"/>
              <a:gd name="connsiteY82" fmla="*/ 150977 h 1128179"/>
              <a:gd name="connsiteX83" fmla="*/ 4866030 w 12192000"/>
              <a:gd name="connsiteY83" fmla="*/ 153545 h 1128179"/>
              <a:gd name="connsiteX84" fmla="*/ 4868987 w 12192000"/>
              <a:gd name="connsiteY84" fmla="*/ 151567 h 1128179"/>
              <a:gd name="connsiteX85" fmla="*/ 4891068 w 12192000"/>
              <a:gd name="connsiteY85" fmla="*/ 162141 h 1128179"/>
              <a:gd name="connsiteX86" fmla="*/ 4909920 w 12192000"/>
              <a:gd name="connsiteY86" fmla="*/ 181223 h 1128179"/>
              <a:gd name="connsiteX87" fmla="*/ 5133538 w 12192000"/>
              <a:gd name="connsiteY87" fmla="*/ 171046 h 1128179"/>
              <a:gd name="connsiteX88" fmla="*/ 5467747 w 12192000"/>
              <a:gd name="connsiteY88" fmla="*/ 211498 h 1128179"/>
              <a:gd name="connsiteX89" fmla="*/ 5792606 w 12192000"/>
              <a:gd name="connsiteY89" fmla="*/ 221512 h 1128179"/>
              <a:gd name="connsiteX90" fmla="*/ 5869247 w 12192000"/>
              <a:gd name="connsiteY90" fmla="*/ 207069 h 1128179"/>
              <a:gd name="connsiteX91" fmla="*/ 5938156 w 12192000"/>
              <a:gd name="connsiteY91" fmla="*/ 236733 h 1128179"/>
              <a:gd name="connsiteX92" fmla="*/ 5965800 w 12192000"/>
              <a:gd name="connsiteY92" fmla="*/ 221624 h 1128179"/>
              <a:gd name="connsiteX93" fmla="*/ 5970550 w 12192000"/>
              <a:gd name="connsiteY93" fmla="*/ 218554 h 1128179"/>
              <a:gd name="connsiteX94" fmla="*/ 5989910 w 12192000"/>
              <a:gd name="connsiteY94" fmla="*/ 216383 h 1128179"/>
              <a:gd name="connsiteX95" fmla="*/ 5994937 w 12192000"/>
              <a:gd name="connsiteY95" fmla="*/ 203125 h 1128179"/>
              <a:gd name="connsiteX96" fmla="*/ 6023765 w 12192000"/>
              <a:gd name="connsiteY96" fmla="*/ 190797 h 1128179"/>
              <a:gd name="connsiteX97" fmla="*/ 6059520 w 12192000"/>
              <a:gd name="connsiteY97" fmla="*/ 190331 h 1128179"/>
              <a:gd name="connsiteX98" fmla="*/ 6229716 w 12192000"/>
              <a:gd name="connsiteY98" fmla="*/ 202251 h 1128179"/>
              <a:gd name="connsiteX99" fmla="*/ 6331381 w 12192000"/>
              <a:gd name="connsiteY99" fmla="*/ 201324 h 1128179"/>
              <a:gd name="connsiteX100" fmla="*/ 6369749 w 12192000"/>
              <a:gd name="connsiteY100" fmla="*/ 188311 h 1128179"/>
              <a:gd name="connsiteX101" fmla="*/ 6423498 w 12192000"/>
              <a:gd name="connsiteY101" fmla="*/ 178651 h 1128179"/>
              <a:gd name="connsiteX102" fmla="*/ 6518161 w 12192000"/>
              <a:gd name="connsiteY102" fmla="*/ 151803 h 1128179"/>
              <a:gd name="connsiteX103" fmla="*/ 6645685 w 12192000"/>
              <a:gd name="connsiteY103" fmla="*/ 176840 h 1128179"/>
              <a:gd name="connsiteX104" fmla="*/ 6739636 w 12192000"/>
              <a:gd name="connsiteY104" fmla="*/ 172969 h 1128179"/>
              <a:gd name="connsiteX105" fmla="*/ 6747672 w 12192000"/>
              <a:gd name="connsiteY105" fmla="*/ 163353 h 1128179"/>
              <a:gd name="connsiteX106" fmla="*/ 6811991 w 12192000"/>
              <a:gd name="connsiteY106" fmla="*/ 164731 h 1128179"/>
              <a:gd name="connsiteX107" fmla="*/ 7038226 w 12192000"/>
              <a:gd name="connsiteY107" fmla="*/ 234745 h 1128179"/>
              <a:gd name="connsiteX108" fmla="*/ 7163894 w 12192000"/>
              <a:gd name="connsiteY108" fmla="*/ 235638 h 1128179"/>
              <a:gd name="connsiteX109" fmla="*/ 7208349 w 12192000"/>
              <a:gd name="connsiteY109" fmla="*/ 225443 h 1128179"/>
              <a:gd name="connsiteX110" fmla="*/ 7282840 w 12192000"/>
              <a:gd name="connsiteY110" fmla="*/ 209016 h 1128179"/>
              <a:gd name="connsiteX111" fmla="*/ 7338153 w 12192000"/>
              <a:gd name="connsiteY111" fmla="*/ 170853 h 1128179"/>
              <a:gd name="connsiteX112" fmla="*/ 7400583 w 12192000"/>
              <a:gd name="connsiteY112" fmla="*/ 167375 h 1128179"/>
              <a:gd name="connsiteX113" fmla="*/ 7415556 w 12192000"/>
              <a:gd name="connsiteY113" fmla="*/ 200044 h 1128179"/>
              <a:gd name="connsiteX114" fmla="*/ 7482186 w 12192000"/>
              <a:gd name="connsiteY114" fmla="*/ 185458 h 1128179"/>
              <a:gd name="connsiteX115" fmla="*/ 7583207 w 12192000"/>
              <a:gd name="connsiteY115" fmla="*/ 159660 h 1128179"/>
              <a:gd name="connsiteX116" fmla="*/ 7641594 w 12192000"/>
              <a:gd name="connsiteY116" fmla="*/ 153426 h 1128179"/>
              <a:gd name="connsiteX117" fmla="*/ 7800943 w 12192000"/>
              <a:gd name="connsiteY117" fmla="*/ 127008 h 1128179"/>
              <a:gd name="connsiteX118" fmla="*/ 7960450 w 12192000"/>
              <a:gd name="connsiteY118" fmla="*/ 93391 h 1128179"/>
              <a:gd name="connsiteX119" fmla="*/ 8185539 w 12192000"/>
              <a:gd name="connsiteY119" fmla="*/ 9813 h 1128179"/>
              <a:gd name="connsiteX120" fmla="*/ 8207409 w 12192000"/>
              <a:gd name="connsiteY120" fmla="*/ 0 h 1128179"/>
              <a:gd name="connsiteX121" fmla="*/ 8238081 w 12192000"/>
              <a:gd name="connsiteY121" fmla="*/ 5133 h 1128179"/>
              <a:gd name="connsiteX122" fmla="*/ 8361058 w 12192000"/>
              <a:gd name="connsiteY122" fmla="*/ 27576 h 1128179"/>
              <a:gd name="connsiteX123" fmla="*/ 8458208 w 12192000"/>
              <a:gd name="connsiteY123" fmla="*/ 61981 h 1128179"/>
              <a:gd name="connsiteX124" fmla="*/ 8577671 w 12192000"/>
              <a:gd name="connsiteY124" fmla="*/ 34629 h 1128179"/>
              <a:gd name="connsiteX125" fmla="*/ 8673082 w 12192000"/>
              <a:gd name="connsiteY125" fmla="*/ 78141 h 1128179"/>
              <a:gd name="connsiteX126" fmla="*/ 8772056 w 12192000"/>
              <a:gd name="connsiteY126" fmla="*/ 88351 h 1128179"/>
              <a:gd name="connsiteX127" fmla="*/ 8929686 w 12192000"/>
              <a:gd name="connsiteY127" fmla="*/ 70976 h 1128179"/>
              <a:gd name="connsiteX128" fmla="*/ 8966892 w 12192000"/>
              <a:gd name="connsiteY128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56220 w 12192000"/>
              <a:gd name="connsiteY17" fmla="*/ 156475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1897512 w 12192000"/>
              <a:gd name="connsiteY42" fmla="*/ 615258 h 1128179"/>
              <a:gd name="connsiteX43" fmla="*/ 2083724 w 12192000"/>
              <a:gd name="connsiteY43" fmla="*/ 673831 h 1128179"/>
              <a:gd name="connsiteX44" fmla="*/ 2191530 w 12192000"/>
              <a:gd name="connsiteY44" fmla="*/ 653189 h 1128179"/>
              <a:gd name="connsiteX45" fmla="*/ 2244255 w 12192000"/>
              <a:gd name="connsiteY45" fmla="*/ 602909 h 1128179"/>
              <a:gd name="connsiteX46" fmla="*/ 2495283 w 12192000"/>
              <a:gd name="connsiteY46" fmla="*/ 595193 h 1128179"/>
              <a:gd name="connsiteX47" fmla="*/ 2562174 w 12192000"/>
              <a:gd name="connsiteY47" fmla="*/ 572725 h 1128179"/>
              <a:gd name="connsiteX48" fmla="*/ 2627821 w 12192000"/>
              <a:gd name="connsiteY48" fmla="*/ 594803 h 1128179"/>
              <a:gd name="connsiteX49" fmla="*/ 2730710 w 12192000"/>
              <a:gd name="connsiteY49" fmla="*/ 535894 h 1128179"/>
              <a:gd name="connsiteX50" fmla="*/ 2884932 w 12192000"/>
              <a:gd name="connsiteY50" fmla="*/ 529610 h 1128179"/>
              <a:gd name="connsiteX51" fmla="*/ 2976019 w 12192000"/>
              <a:gd name="connsiteY51" fmla="*/ 517878 h 1128179"/>
              <a:gd name="connsiteX52" fmla="*/ 3008759 w 12192000"/>
              <a:gd name="connsiteY52" fmla="*/ 500898 h 1128179"/>
              <a:gd name="connsiteX53" fmla="*/ 3055731 w 12192000"/>
              <a:gd name="connsiteY53" fmla="*/ 485604 h 1128179"/>
              <a:gd name="connsiteX54" fmla="*/ 3137188 w 12192000"/>
              <a:gd name="connsiteY54" fmla="*/ 448921 h 1128179"/>
              <a:gd name="connsiteX55" fmla="*/ 3338608 w 12192000"/>
              <a:gd name="connsiteY55" fmla="*/ 446350 h 1128179"/>
              <a:gd name="connsiteX56" fmla="*/ 3344574 w 12192000"/>
              <a:gd name="connsiteY56" fmla="*/ 435962 h 1128179"/>
              <a:gd name="connsiteX57" fmla="*/ 3402455 w 12192000"/>
              <a:gd name="connsiteY57" fmla="*/ 430487 h 1128179"/>
              <a:gd name="connsiteX58" fmla="*/ 3614450 w 12192000"/>
              <a:gd name="connsiteY58" fmla="*/ 475834 h 1128179"/>
              <a:gd name="connsiteX59" fmla="*/ 3727304 w 12192000"/>
              <a:gd name="connsiteY59" fmla="*/ 463354 h 1128179"/>
              <a:gd name="connsiteX60" fmla="*/ 3765869 w 12192000"/>
              <a:gd name="connsiteY60" fmla="*/ 448520 h 1128179"/>
              <a:gd name="connsiteX61" fmla="*/ 3830576 w 12192000"/>
              <a:gd name="connsiteY61" fmla="*/ 424312 h 1128179"/>
              <a:gd name="connsiteX62" fmla="*/ 3875271 w 12192000"/>
              <a:gd name="connsiteY62" fmla="*/ 380597 h 1128179"/>
              <a:gd name="connsiteX63" fmla="*/ 3948478 w 12192000"/>
              <a:gd name="connsiteY63" fmla="*/ 401303 h 1128179"/>
              <a:gd name="connsiteX64" fmla="*/ 4006369 w 12192000"/>
              <a:gd name="connsiteY64" fmla="*/ 379758 h 1128179"/>
              <a:gd name="connsiteX65" fmla="*/ 4093666 w 12192000"/>
              <a:gd name="connsiteY65" fmla="*/ 343437 h 1128179"/>
              <a:gd name="connsiteX66" fmla="*/ 4145241 w 12192000"/>
              <a:gd name="connsiteY66" fmla="*/ 331048 h 1128179"/>
              <a:gd name="connsiteX67" fmla="*/ 4284785 w 12192000"/>
              <a:gd name="connsiteY67" fmla="*/ 287911 h 1128179"/>
              <a:gd name="connsiteX68" fmla="*/ 4423539 w 12192000"/>
              <a:gd name="connsiteY68" fmla="*/ 237622 h 1128179"/>
              <a:gd name="connsiteX69" fmla="*/ 4535774 w 12192000"/>
              <a:gd name="connsiteY69" fmla="*/ 174767 h 1128179"/>
              <a:gd name="connsiteX70" fmla="*/ 4536053 w 12192000"/>
              <a:gd name="connsiteY70" fmla="*/ 174235 h 1128179"/>
              <a:gd name="connsiteX71" fmla="*/ 4547385 w 12192000"/>
              <a:gd name="connsiteY71" fmla="*/ 175275 h 1128179"/>
              <a:gd name="connsiteX72" fmla="*/ 4603054 w 12192000"/>
              <a:gd name="connsiteY72" fmla="*/ 187089 h 1128179"/>
              <a:gd name="connsiteX73" fmla="*/ 4674354 w 12192000"/>
              <a:gd name="connsiteY73" fmla="*/ 136635 h 1128179"/>
              <a:gd name="connsiteX74" fmla="*/ 4704259 w 12192000"/>
              <a:gd name="connsiteY74" fmla="*/ 127953 h 1128179"/>
              <a:gd name="connsiteX75" fmla="*/ 4720133 w 12192000"/>
              <a:gd name="connsiteY75" fmla="*/ 120475 h 1128179"/>
              <a:gd name="connsiteX76" fmla="*/ 4721058 w 12192000"/>
              <a:gd name="connsiteY76" fmla="*/ 118174 h 1128179"/>
              <a:gd name="connsiteX77" fmla="*/ 4774434 w 12192000"/>
              <a:gd name="connsiteY77" fmla="*/ 129767 h 1128179"/>
              <a:gd name="connsiteX78" fmla="*/ 4781376 w 12192000"/>
              <a:gd name="connsiteY78" fmla="*/ 127026 h 1128179"/>
              <a:gd name="connsiteX79" fmla="*/ 4816353 w 12192000"/>
              <a:gd name="connsiteY79" fmla="*/ 140061 h 1128179"/>
              <a:gd name="connsiteX80" fmla="*/ 4834325 w 12192000"/>
              <a:gd name="connsiteY80" fmla="*/ 143873 h 1128179"/>
              <a:gd name="connsiteX81" fmla="*/ 4839606 w 12192000"/>
              <a:gd name="connsiteY81" fmla="*/ 150977 h 1128179"/>
              <a:gd name="connsiteX82" fmla="*/ 4866030 w 12192000"/>
              <a:gd name="connsiteY82" fmla="*/ 153545 h 1128179"/>
              <a:gd name="connsiteX83" fmla="*/ 4868987 w 12192000"/>
              <a:gd name="connsiteY83" fmla="*/ 151567 h 1128179"/>
              <a:gd name="connsiteX84" fmla="*/ 4891068 w 12192000"/>
              <a:gd name="connsiteY84" fmla="*/ 162141 h 1128179"/>
              <a:gd name="connsiteX85" fmla="*/ 4909920 w 12192000"/>
              <a:gd name="connsiteY85" fmla="*/ 181223 h 1128179"/>
              <a:gd name="connsiteX86" fmla="*/ 5133538 w 12192000"/>
              <a:gd name="connsiteY86" fmla="*/ 171046 h 1128179"/>
              <a:gd name="connsiteX87" fmla="*/ 5467747 w 12192000"/>
              <a:gd name="connsiteY87" fmla="*/ 211498 h 1128179"/>
              <a:gd name="connsiteX88" fmla="*/ 5792606 w 12192000"/>
              <a:gd name="connsiteY88" fmla="*/ 221512 h 1128179"/>
              <a:gd name="connsiteX89" fmla="*/ 5869247 w 12192000"/>
              <a:gd name="connsiteY89" fmla="*/ 207069 h 1128179"/>
              <a:gd name="connsiteX90" fmla="*/ 5938156 w 12192000"/>
              <a:gd name="connsiteY90" fmla="*/ 236733 h 1128179"/>
              <a:gd name="connsiteX91" fmla="*/ 5965800 w 12192000"/>
              <a:gd name="connsiteY91" fmla="*/ 221624 h 1128179"/>
              <a:gd name="connsiteX92" fmla="*/ 5970550 w 12192000"/>
              <a:gd name="connsiteY92" fmla="*/ 218554 h 1128179"/>
              <a:gd name="connsiteX93" fmla="*/ 5989910 w 12192000"/>
              <a:gd name="connsiteY93" fmla="*/ 216383 h 1128179"/>
              <a:gd name="connsiteX94" fmla="*/ 5994937 w 12192000"/>
              <a:gd name="connsiteY94" fmla="*/ 203125 h 1128179"/>
              <a:gd name="connsiteX95" fmla="*/ 6023765 w 12192000"/>
              <a:gd name="connsiteY95" fmla="*/ 190797 h 1128179"/>
              <a:gd name="connsiteX96" fmla="*/ 6059520 w 12192000"/>
              <a:gd name="connsiteY96" fmla="*/ 190331 h 1128179"/>
              <a:gd name="connsiteX97" fmla="*/ 6229716 w 12192000"/>
              <a:gd name="connsiteY97" fmla="*/ 202251 h 1128179"/>
              <a:gd name="connsiteX98" fmla="*/ 6331381 w 12192000"/>
              <a:gd name="connsiteY98" fmla="*/ 201324 h 1128179"/>
              <a:gd name="connsiteX99" fmla="*/ 6369749 w 12192000"/>
              <a:gd name="connsiteY99" fmla="*/ 188311 h 1128179"/>
              <a:gd name="connsiteX100" fmla="*/ 6423498 w 12192000"/>
              <a:gd name="connsiteY100" fmla="*/ 178651 h 1128179"/>
              <a:gd name="connsiteX101" fmla="*/ 6518161 w 12192000"/>
              <a:gd name="connsiteY101" fmla="*/ 151803 h 1128179"/>
              <a:gd name="connsiteX102" fmla="*/ 6645685 w 12192000"/>
              <a:gd name="connsiteY102" fmla="*/ 176840 h 1128179"/>
              <a:gd name="connsiteX103" fmla="*/ 6739636 w 12192000"/>
              <a:gd name="connsiteY103" fmla="*/ 172969 h 1128179"/>
              <a:gd name="connsiteX104" fmla="*/ 6747672 w 12192000"/>
              <a:gd name="connsiteY104" fmla="*/ 163353 h 1128179"/>
              <a:gd name="connsiteX105" fmla="*/ 6811991 w 12192000"/>
              <a:gd name="connsiteY105" fmla="*/ 164731 h 1128179"/>
              <a:gd name="connsiteX106" fmla="*/ 7038226 w 12192000"/>
              <a:gd name="connsiteY106" fmla="*/ 234745 h 1128179"/>
              <a:gd name="connsiteX107" fmla="*/ 7163894 w 12192000"/>
              <a:gd name="connsiteY107" fmla="*/ 235638 h 1128179"/>
              <a:gd name="connsiteX108" fmla="*/ 7208349 w 12192000"/>
              <a:gd name="connsiteY108" fmla="*/ 225443 h 1128179"/>
              <a:gd name="connsiteX109" fmla="*/ 7282840 w 12192000"/>
              <a:gd name="connsiteY109" fmla="*/ 209016 h 1128179"/>
              <a:gd name="connsiteX110" fmla="*/ 7338153 w 12192000"/>
              <a:gd name="connsiteY110" fmla="*/ 170853 h 1128179"/>
              <a:gd name="connsiteX111" fmla="*/ 7400583 w 12192000"/>
              <a:gd name="connsiteY111" fmla="*/ 167375 h 1128179"/>
              <a:gd name="connsiteX112" fmla="*/ 7415556 w 12192000"/>
              <a:gd name="connsiteY112" fmla="*/ 200044 h 1128179"/>
              <a:gd name="connsiteX113" fmla="*/ 7482186 w 12192000"/>
              <a:gd name="connsiteY113" fmla="*/ 185458 h 1128179"/>
              <a:gd name="connsiteX114" fmla="*/ 7583207 w 12192000"/>
              <a:gd name="connsiteY114" fmla="*/ 159660 h 1128179"/>
              <a:gd name="connsiteX115" fmla="*/ 7641594 w 12192000"/>
              <a:gd name="connsiteY115" fmla="*/ 153426 h 1128179"/>
              <a:gd name="connsiteX116" fmla="*/ 7800943 w 12192000"/>
              <a:gd name="connsiteY116" fmla="*/ 127008 h 1128179"/>
              <a:gd name="connsiteX117" fmla="*/ 7960450 w 12192000"/>
              <a:gd name="connsiteY117" fmla="*/ 93391 h 1128179"/>
              <a:gd name="connsiteX118" fmla="*/ 8185539 w 12192000"/>
              <a:gd name="connsiteY118" fmla="*/ 9813 h 1128179"/>
              <a:gd name="connsiteX119" fmla="*/ 8207409 w 12192000"/>
              <a:gd name="connsiteY119" fmla="*/ 0 h 1128179"/>
              <a:gd name="connsiteX120" fmla="*/ 8238081 w 12192000"/>
              <a:gd name="connsiteY120" fmla="*/ 5133 h 1128179"/>
              <a:gd name="connsiteX121" fmla="*/ 8361058 w 12192000"/>
              <a:gd name="connsiteY121" fmla="*/ 27576 h 1128179"/>
              <a:gd name="connsiteX122" fmla="*/ 8458208 w 12192000"/>
              <a:gd name="connsiteY122" fmla="*/ 61981 h 1128179"/>
              <a:gd name="connsiteX123" fmla="*/ 8577671 w 12192000"/>
              <a:gd name="connsiteY123" fmla="*/ 34629 h 1128179"/>
              <a:gd name="connsiteX124" fmla="*/ 8673082 w 12192000"/>
              <a:gd name="connsiteY124" fmla="*/ 78141 h 1128179"/>
              <a:gd name="connsiteX125" fmla="*/ 8772056 w 12192000"/>
              <a:gd name="connsiteY125" fmla="*/ 88351 h 1128179"/>
              <a:gd name="connsiteX126" fmla="*/ 8929686 w 12192000"/>
              <a:gd name="connsiteY126" fmla="*/ 70976 h 1128179"/>
              <a:gd name="connsiteX127" fmla="*/ 8966892 w 12192000"/>
              <a:gd name="connsiteY127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1897512 w 12192000"/>
              <a:gd name="connsiteY42" fmla="*/ 615258 h 1128179"/>
              <a:gd name="connsiteX43" fmla="*/ 2083724 w 12192000"/>
              <a:gd name="connsiteY43" fmla="*/ 673831 h 1128179"/>
              <a:gd name="connsiteX44" fmla="*/ 2191530 w 12192000"/>
              <a:gd name="connsiteY44" fmla="*/ 653189 h 1128179"/>
              <a:gd name="connsiteX45" fmla="*/ 2244255 w 12192000"/>
              <a:gd name="connsiteY45" fmla="*/ 602909 h 1128179"/>
              <a:gd name="connsiteX46" fmla="*/ 2495283 w 12192000"/>
              <a:gd name="connsiteY46" fmla="*/ 595193 h 1128179"/>
              <a:gd name="connsiteX47" fmla="*/ 2562174 w 12192000"/>
              <a:gd name="connsiteY47" fmla="*/ 572725 h 1128179"/>
              <a:gd name="connsiteX48" fmla="*/ 2627821 w 12192000"/>
              <a:gd name="connsiteY48" fmla="*/ 594803 h 1128179"/>
              <a:gd name="connsiteX49" fmla="*/ 2730710 w 12192000"/>
              <a:gd name="connsiteY49" fmla="*/ 535894 h 1128179"/>
              <a:gd name="connsiteX50" fmla="*/ 2884932 w 12192000"/>
              <a:gd name="connsiteY50" fmla="*/ 529610 h 1128179"/>
              <a:gd name="connsiteX51" fmla="*/ 2976019 w 12192000"/>
              <a:gd name="connsiteY51" fmla="*/ 517878 h 1128179"/>
              <a:gd name="connsiteX52" fmla="*/ 3008759 w 12192000"/>
              <a:gd name="connsiteY52" fmla="*/ 500898 h 1128179"/>
              <a:gd name="connsiteX53" fmla="*/ 3055731 w 12192000"/>
              <a:gd name="connsiteY53" fmla="*/ 485604 h 1128179"/>
              <a:gd name="connsiteX54" fmla="*/ 3137188 w 12192000"/>
              <a:gd name="connsiteY54" fmla="*/ 448921 h 1128179"/>
              <a:gd name="connsiteX55" fmla="*/ 3338608 w 12192000"/>
              <a:gd name="connsiteY55" fmla="*/ 446350 h 1128179"/>
              <a:gd name="connsiteX56" fmla="*/ 3344574 w 12192000"/>
              <a:gd name="connsiteY56" fmla="*/ 435962 h 1128179"/>
              <a:gd name="connsiteX57" fmla="*/ 3402455 w 12192000"/>
              <a:gd name="connsiteY57" fmla="*/ 430487 h 1128179"/>
              <a:gd name="connsiteX58" fmla="*/ 3614450 w 12192000"/>
              <a:gd name="connsiteY58" fmla="*/ 475834 h 1128179"/>
              <a:gd name="connsiteX59" fmla="*/ 3727304 w 12192000"/>
              <a:gd name="connsiteY59" fmla="*/ 463354 h 1128179"/>
              <a:gd name="connsiteX60" fmla="*/ 3765869 w 12192000"/>
              <a:gd name="connsiteY60" fmla="*/ 448520 h 1128179"/>
              <a:gd name="connsiteX61" fmla="*/ 3830576 w 12192000"/>
              <a:gd name="connsiteY61" fmla="*/ 424312 h 1128179"/>
              <a:gd name="connsiteX62" fmla="*/ 3875271 w 12192000"/>
              <a:gd name="connsiteY62" fmla="*/ 380597 h 1128179"/>
              <a:gd name="connsiteX63" fmla="*/ 3948478 w 12192000"/>
              <a:gd name="connsiteY63" fmla="*/ 401303 h 1128179"/>
              <a:gd name="connsiteX64" fmla="*/ 4006369 w 12192000"/>
              <a:gd name="connsiteY64" fmla="*/ 379758 h 1128179"/>
              <a:gd name="connsiteX65" fmla="*/ 4093666 w 12192000"/>
              <a:gd name="connsiteY65" fmla="*/ 343437 h 1128179"/>
              <a:gd name="connsiteX66" fmla="*/ 4145241 w 12192000"/>
              <a:gd name="connsiteY66" fmla="*/ 331048 h 1128179"/>
              <a:gd name="connsiteX67" fmla="*/ 4284785 w 12192000"/>
              <a:gd name="connsiteY67" fmla="*/ 287911 h 1128179"/>
              <a:gd name="connsiteX68" fmla="*/ 4423539 w 12192000"/>
              <a:gd name="connsiteY68" fmla="*/ 237622 h 1128179"/>
              <a:gd name="connsiteX69" fmla="*/ 4535774 w 12192000"/>
              <a:gd name="connsiteY69" fmla="*/ 174767 h 1128179"/>
              <a:gd name="connsiteX70" fmla="*/ 4536053 w 12192000"/>
              <a:gd name="connsiteY70" fmla="*/ 174235 h 1128179"/>
              <a:gd name="connsiteX71" fmla="*/ 4547385 w 12192000"/>
              <a:gd name="connsiteY71" fmla="*/ 175275 h 1128179"/>
              <a:gd name="connsiteX72" fmla="*/ 4603054 w 12192000"/>
              <a:gd name="connsiteY72" fmla="*/ 187089 h 1128179"/>
              <a:gd name="connsiteX73" fmla="*/ 4674354 w 12192000"/>
              <a:gd name="connsiteY73" fmla="*/ 136635 h 1128179"/>
              <a:gd name="connsiteX74" fmla="*/ 4704259 w 12192000"/>
              <a:gd name="connsiteY74" fmla="*/ 127953 h 1128179"/>
              <a:gd name="connsiteX75" fmla="*/ 4720133 w 12192000"/>
              <a:gd name="connsiteY75" fmla="*/ 120475 h 1128179"/>
              <a:gd name="connsiteX76" fmla="*/ 4721058 w 12192000"/>
              <a:gd name="connsiteY76" fmla="*/ 118174 h 1128179"/>
              <a:gd name="connsiteX77" fmla="*/ 4774434 w 12192000"/>
              <a:gd name="connsiteY77" fmla="*/ 129767 h 1128179"/>
              <a:gd name="connsiteX78" fmla="*/ 4781376 w 12192000"/>
              <a:gd name="connsiteY78" fmla="*/ 127026 h 1128179"/>
              <a:gd name="connsiteX79" fmla="*/ 4816353 w 12192000"/>
              <a:gd name="connsiteY79" fmla="*/ 140061 h 1128179"/>
              <a:gd name="connsiteX80" fmla="*/ 4834325 w 12192000"/>
              <a:gd name="connsiteY80" fmla="*/ 143873 h 1128179"/>
              <a:gd name="connsiteX81" fmla="*/ 4839606 w 12192000"/>
              <a:gd name="connsiteY81" fmla="*/ 150977 h 1128179"/>
              <a:gd name="connsiteX82" fmla="*/ 4866030 w 12192000"/>
              <a:gd name="connsiteY82" fmla="*/ 153545 h 1128179"/>
              <a:gd name="connsiteX83" fmla="*/ 4868987 w 12192000"/>
              <a:gd name="connsiteY83" fmla="*/ 151567 h 1128179"/>
              <a:gd name="connsiteX84" fmla="*/ 4891068 w 12192000"/>
              <a:gd name="connsiteY84" fmla="*/ 162141 h 1128179"/>
              <a:gd name="connsiteX85" fmla="*/ 4909920 w 12192000"/>
              <a:gd name="connsiteY85" fmla="*/ 181223 h 1128179"/>
              <a:gd name="connsiteX86" fmla="*/ 5133538 w 12192000"/>
              <a:gd name="connsiteY86" fmla="*/ 171046 h 1128179"/>
              <a:gd name="connsiteX87" fmla="*/ 5467747 w 12192000"/>
              <a:gd name="connsiteY87" fmla="*/ 211498 h 1128179"/>
              <a:gd name="connsiteX88" fmla="*/ 5792606 w 12192000"/>
              <a:gd name="connsiteY88" fmla="*/ 221512 h 1128179"/>
              <a:gd name="connsiteX89" fmla="*/ 5869247 w 12192000"/>
              <a:gd name="connsiteY89" fmla="*/ 207069 h 1128179"/>
              <a:gd name="connsiteX90" fmla="*/ 5938156 w 12192000"/>
              <a:gd name="connsiteY90" fmla="*/ 236733 h 1128179"/>
              <a:gd name="connsiteX91" fmla="*/ 5965800 w 12192000"/>
              <a:gd name="connsiteY91" fmla="*/ 221624 h 1128179"/>
              <a:gd name="connsiteX92" fmla="*/ 5970550 w 12192000"/>
              <a:gd name="connsiteY92" fmla="*/ 218554 h 1128179"/>
              <a:gd name="connsiteX93" fmla="*/ 5989910 w 12192000"/>
              <a:gd name="connsiteY93" fmla="*/ 216383 h 1128179"/>
              <a:gd name="connsiteX94" fmla="*/ 5994937 w 12192000"/>
              <a:gd name="connsiteY94" fmla="*/ 203125 h 1128179"/>
              <a:gd name="connsiteX95" fmla="*/ 6023765 w 12192000"/>
              <a:gd name="connsiteY95" fmla="*/ 190797 h 1128179"/>
              <a:gd name="connsiteX96" fmla="*/ 6059520 w 12192000"/>
              <a:gd name="connsiteY96" fmla="*/ 190331 h 1128179"/>
              <a:gd name="connsiteX97" fmla="*/ 6229716 w 12192000"/>
              <a:gd name="connsiteY97" fmla="*/ 202251 h 1128179"/>
              <a:gd name="connsiteX98" fmla="*/ 6331381 w 12192000"/>
              <a:gd name="connsiteY98" fmla="*/ 201324 h 1128179"/>
              <a:gd name="connsiteX99" fmla="*/ 6369749 w 12192000"/>
              <a:gd name="connsiteY99" fmla="*/ 188311 h 1128179"/>
              <a:gd name="connsiteX100" fmla="*/ 6423498 w 12192000"/>
              <a:gd name="connsiteY100" fmla="*/ 178651 h 1128179"/>
              <a:gd name="connsiteX101" fmla="*/ 6518161 w 12192000"/>
              <a:gd name="connsiteY101" fmla="*/ 151803 h 1128179"/>
              <a:gd name="connsiteX102" fmla="*/ 6645685 w 12192000"/>
              <a:gd name="connsiteY102" fmla="*/ 176840 h 1128179"/>
              <a:gd name="connsiteX103" fmla="*/ 6739636 w 12192000"/>
              <a:gd name="connsiteY103" fmla="*/ 172969 h 1128179"/>
              <a:gd name="connsiteX104" fmla="*/ 6747672 w 12192000"/>
              <a:gd name="connsiteY104" fmla="*/ 163353 h 1128179"/>
              <a:gd name="connsiteX105" fmla="*/ 6811991 w 12192000"/>
              <a:gd name="connsiteY105" fmla="*/ 164731 h 1128179"/>
              <a:gd name="connsiteX106" fmla="*/ 7038226 w 12192000"/>
              <a:gd name="connsiteY106" fmla="*/ 234745 h 1128179"/>
              <a:gd name="connsiteX107" fmla="*/ 7163894 w 12192000"/>
              <a:gd name="connsiteY107" fmla="*/ 235638 h 1128179"/>
              <a:gd name="connsiteX108" fmla="*/ 7208349 w 12192000"/>
              <a:gd name="connsiteY108" fmla="*/ 225443 h 1128179"/>
              <a:gd name="connsiteX109" fmla="*/ 7282840 w 12192000"/>
              <a:gd name="connsiteY109" fmla="*/ 209016 h 1128179"/>
              <a:gd name="connsiteX110" fmla="*/ 7338153 w 12192000"/>
              <a:gd name="connsiteY110" fmla="*/ 170853 h 1128179"/>
              <a:gd name="connsiteX111" fmla="*/ 7400583 w 12192000"/>
              <a:gd name="connsiteY111" fmla="*/ 167375 h 1128179"/>
              <a:gd name="connsiteX112" fmla="*/ 7415556 w 12192000"/>
              <a:gd name="connsiteY112" fmla="*/ 200044 h 1128179"/>
              <a:gd name="connsiteX113" fmla="*/ 7482186 w 12192000"/>
              <a:gd name="connsiteY113" fmla="*/ 185458 h 1128179"/>
              <a:gd name="connsiteX114" fmla="*/ 7583207 w 12192000"/>
              <a:gd name="connsiteY114" fmla="*/ 159660 h 1128179"/>
              <a:gd name="connsiteX115" fmla="*/ 7641594 w 12192000"/>
              <a:gd name="connsiteY115" fmla="*/ 153426 h 1128179"/>
              <a:gd name="connsiteX116" fmla="*/ 7800943 w 12192000"/>
              <a:gd name="connsiteY116" fmla="*/ 127008 h 1128179"/>
              <a:gd name="connsiteX117" fmla="*/ 7960450 w 12192000"/>
              <a:gd name="connsiteY117" fmla="*/ 93391 h 1128179"/>
              <a:gd name="connsiteX118" fmla="*/ 8185539 w 12192000"/>
              <a:gd name="connsiteY118" fmla="*/ 9813 h 1128179"/>
              <a:gd name="connsiteX119" fmla="*/ 8207409 w 12192000"/>
              <a:gd name="connsiteY119" fmla="*/ 0 h 1128179"/>
              <a:gd name="connsiteX120" fmla="*/ 8238081 w 12192000"/>
              <a:gd name="connsiteY120" fmla="*/ 5133 h 1128179"/>
              <a:gd name="connsiteX121" fmla="*/ 8361058 w 12192000"/>
              <a:gd name="connsiteY121" fmla="*/ 27576 h 1128179"/>
              <a:gd name="connsiteX122" fmla="*/ 8458208 w 12192000"/>
              <a:gd name="connsiteY122" fmla="*/ 61981 h 1128179"/>
              <a:gd name="connsiteX123" fmla="*/ 8577671 w 12192000"/>
              <a:gd name="connsiteY123" fmla="*/ 34629 h 1128179"/>
              <a:gd name="connsiteX124" fmla="*/ 8673082 w 12192000"/>
              <a:gd name="connsiteY124" fmla="*/ 78141 h 1128179"/>
              <a:gd name="connsiteX125" fmla="*/ 8772056 w 12192000"/>
              <a:gd name="connsiteY125" fmla="*/ 88351 h 1128179"/>
              <a:gd name="connsiteX126" fmla="*/ 8929686 w 12192000"/>
              <a:gd name="connsiteY126" fmla="*/ 70976 h 1128179"/>
              <a:gd name="connsiteX127" fmla="*/ 8966892 w 12192000"/>
              <a:gd name="connsiteY127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1897512 w 12192000"/>
              <a:gd name="connsiteY42" fmla="*/ 615258 h 1128179"/>
              <a:gd name="connsiteX43" fmla="*/ 2083724 w 12192000"/>
              <a:gd name="connsiteY43" fmla="*/ 673831 h 1128179"/>
              <a:gd name="connsiteX44" fmla="*/ 2191530 w 12192000"/>
              <a:gd name="connsiteY44" fmla="*/ 653189 h 1128179"/>
              <a:gd name="connsiteX45" fmla="*/ 2244255 w 12192000"/>
              <a:gd name="connsiteY45" fmla="*/ 602909 h 1128179"/>
              <a:gd name="connsiteX46" fmla="*/ 2495283 w 12192000"/>
              <a:gd name="connsiteY46" fmla="*/ 595193 h 1128179"/>
              <a:gd name="connsiteX47" fmla="*/ 2562174 w 12192000"/>
              <a:gd name="connsiteY47" fmla="*/ 572725 h 1128179"/>
              <a:gd name="connsiteX48" fmla="*/ 2627821 w 12192000"/>
              <a:gd name="connsiteY48" fmla="*/ 594803 h 1128179"/>
              <a:gd name="connsiteX49" fmla="*/ 2730710 w 12192000"/>
              <a:gd name="connsiteY49" fmla="*/ 535894 h 1128179"/>
              <a:gd name="connsiteX50" fmla="*/ 2884932 w 12192000"/>
              <a:gd name="connsiteY50" fmla="*/ 529610 h 1128179"/>
              <a:gd name="connsiteX51" fmla="*/ 2976019 w 12192000"/>
              <a:gd name="connsiteY51" fmla="*/ 517878 h 1128179"/>
              <a:gd name="connsiteX52" fmla="*/ 3008759 w 12192000"/>
              <a:gd name="connsiteY52" fmla="*/ 500898 h 1128179"/>
              <a:gd name="connsiteX53" fmla="*/ 3055731 w 12192000"/>
              <a:gd name="connsiteY53" fmla="*/ 485604 h 1128179"/>
              <a:gd name="connsiteX54" fmla="*/ 3137188 w 12192000"/>
              <a:gd name="connsiteY54" fmla="*/ 448921 h 1128179"/>
              <a:gd name="connsiteX55" fmla="*/ 3338608 w 12192000"/>
              <a:gd name="connsiteY55" fmla="*/ 446350 h 1128179"/>
              <a:gd name="connsiteX56" fmla="*/ 3344574 w 12192000"/>
              <a:gd name="connsiteY56" fmla="*/ 435962 h 1128179"/>
              <a:gd name="connsiteX57" fmla="*/ 3402455 w 12192000"/>
              <a:gd name="connsiteY57" fmla="*/ 430487 h 1128179"/>
              <a:gd name="connsiteX58" fmla="*/ 3614450 w 12192000"/>
              <a:gd name="connsiteY58" fmla="*/ 475834 h 1128179"/>
              <a:gd name="connsiteX59" fmla="*/ 3727304 w 12192000"/>
              <a:gd name="connsiteY59" fmla="*/ 463354 h 1128179"/>
              <a:gd name="connsiteX60" fmla="*/ 3765869 w 12192000"/>
              <a:gd name="connsiteY60" fmla="*/ 448520 h 1128179"/>
              <a:gd name="connsiteX61" fmla="*/ 3830576 w 12192000"/>
              <a:gd name="connsiteY61" fmla="*/ 424312 h 1128179"/>
              <a:gd name="connsiteX62" fmla="*/ 3875271 w 12192000"/>
              <a:gd name="connsiteY62" fmla="*/ 380597 h 1128179"/>
              <a:gd name="connsiteX63" fmla="*/ 3948478 w 12192000"/>
              <a:gd name="connsiteY63" fmla="*/ 401303 h 1128179"/>
              <a:gd name="connsiteX64" fmla="*/ 4006369 w 12192000"/>
              <a:gd name="connsiteY64" fmla="*/ 379758 h 1128179"/>
              <a:gd name="connsiteX65" fmla="*/ 4093666 w 12192000"/>
              <a:gd name="connsiteY65" fmla="*/ 343437 h 1128179"/>
              <a:gd name="connsiteX66" fmla="*/ 4145241 w 12192000"/>
              <a:gd name="connsiteY66" fmla="*/ 331048 h 1128179"/>
              <a:gd name="connsiteX67" fmla="*/ 4284785 w 12192000"/>
              <a:gd name="connsiteY67" fmla="*/ 287911 h 1128179"/>
              <a:gd name="connsiteX68" fmla="*/ 4423539 w 12192000"/>
              <a:gd name="connsiteY68" fmla="*/ 237622 h 1128179"/>
              <a:gd name="connsiteX69" fmla="*/ 4535774 w 12192000"/>
              <a:gd name="connsiteY69" fmla="*/ 174767 h 1128179"/>
              <a:gd name="connsiteX70" fmla="*/ 4536053 w 12192000"/>
              <a:gd name="connsiteY70" fmla="*/ 174235 h 1128179"/>
              <a:gd name="connsiteX71" fmla="*/ 4547385 w 12192000"/>
              <a:gd name="connsiteY71" fmla="*/ 175275 h 1128179"/>
              <a:gd name="connsiteX72" fmla="*/ 4603054 w 12192000"/>
              <a:gd name="connsiteY72" fmla="*/ 187089 h 1128179"/>
              <a:gd name="connsiteX73" fmla="*/ 4674354 w 12192000"/>
              <a:gd name="connsiteY73" fmla="*/ 136635 h 1128179"/>
              <a:gd name="connsiteX74" fmla="*/ 4704259 w 12192000"/>
              <a:gd name="connsiteY74" fmla="*/ 127953 h 1128179"/>
              <a:gd name="connsiteX75" fmla="*/ 4720133 w 12192000"/>
              <a:gd name="connsiteY75" fmla="*/ 120475 h 1128179"/>
              <a:gd name="connsiteX76" fmla="*/ 4721058 w 12192000"/>
              <a:gd name="connsiteY76" fmla="*/ 118174 h 1128179"/>
              <a:gd name="connsiteX77" fmla="*/ 4774434 w 12192000"/>
              <a:gd name="connsiteY77" fmla="*/ 129767 h 1128179"/>
              <a:gd name="connsiteX78" fmla="*/ 4781376 w 12192000"/>
              <a:gd name="connsiteY78" fmla="*/ 127026 h 1128179"/>
              <a:gd name="connsiteX79" fmla="*/ 4816353 w 12192000"/>
              <a:gd name="connsiteY79" fmla="*/ 140061 h 1128179"/>
              <a:gd name="connsiteX80" fmla="*/ 4834325 w 12192000"/>
              <a:gd name="connsiteY80" fmla="*/ 143873 h 1128179"/>
              <a:gd name="connsiteX81" fmla="*/ 4839606 w 12192000"/>
              <a:gd name="connsiteY81" fmla="*/ 150977 h 1128179"/>
              <a:gd name="connsiteX82" fmla="*/ 4866030 w 12192000"/>
              <a:gd name="connsiteY82" fmla="*/ 153545 h 1128179"/>
              <a:gd name="connsiteX83" fmla="*/ 4868987 w 12192000"/>
              <a:gd name="connsiteY83" fmla="*/ 151567 h 1128179"/>
              <a:gd name="connsiteX84" fmla="*/ 4891068 w 12192000"/>
              <a:gd name="connsiteY84" fmla="*/ 162141 h 1128179"/>
              <a:gd name="connsiteX85" fmla="*/ 4909920 w 12192000"/>
              <a:gd name="connsiteY85" fmla="*/ 181223 h 1128179"/>
              <a:gd name="connsiteX86" fmla="*/ 5133538 w 12192000"/>
              <a:gd name="connsiteY86" fmla="*/ 171046 h 1128179"/>
              <a:gd name="connsiteX87" fmla="*/ 5467747 w 12192000"/>
              <a:gd name="connsiteY87" fmla="*/ 211498 h 1128179"/>
              <a:gd name="connsiteX88" fmla="*/ 5792606 w 12192000"/>
              <a:gd name="connsiteY88" fmla="*/ 221512 h 1128179"/>
              <a:gd name="connsiteX89" fmla="*/ 5869247 w 12192000"/>
              <a:gd name="connsiteY89" fmla="*/ 207069 h 1128179"/>
              <a:gd name="connsiteX90" fmla="*/ 5938156 w 12192000"/>
              <a:gd name="connsiteY90" fmla="*/ 236733 h 1128179"/>
              <a:gd name="connsiteX91" fmla="*/ 5965800 w 12192000"/>
              <a:gd name="connsiteY91" fmla="*/ 221624 h 1128179"/>
              <a:gd name="connsiteX92" fmla="*/ 5970550 w 12192000"/>
              <a:gd name="connsiteY92" fmla="*/ 218554 h 1128179"/>
              <a:gd name="connsiteX93" fmla="*/ 5989910 w 12192000"/>
              <a:gd name="connsiteY93" fmla="*/ 216383 h 1128179"/>
              <a:gd name="connsiteX94" fmla="*/ 5994937 w 12192000"/>
              <a:gd name="connsiteY94" fmla="*/ 203125 h 1128179"/>
              <a:gd name="connsiteX95" fmla="*/ 6023765 w 12192000"/>
              <a:gd name="connsiteY95" fmla="*/ 190797 h 1128179"/>
              <a:gd name="connsiteX96" fmla="*/ 6059520 w 12192000"/>
              <a:gd name="connsiteY96" fmla="*/ 190331 h 1128179"/>
              <a:gd name="connsiteX97" fmla="*/ 6229716 w 12192000"/>
              <a:gd name="connsiteY97" fmla="*/ 202251 h 1128179"/>
              <a:gd name="connsiteX98" fmla="*/ 6331381 w 12192000"/>
              <a:gd name="connsiteY98" fmla="*/ 201324 h 1128179"/>
              <a:gd name="connsiteX99" fmla="*/ 6369749 w 12192000"/>
              <a:gd name="connsiteY99" fmla="*/ 188311 h 1128179"/>
              <a:gd name="connsiteX100" fmla="*/ 6423498 w 12192000"/>
              <a:gd name="connsiteY100" fmla="*/ 178651 h 1128179"/>
              <a:gd name="connsiteX101" fmla="*/ 6518161 w 12192000"/>
              <a:gd name="connsiteY101" fmla="*/ 151803 h 1128179"/>
              <a:gd name="connsiteX102" fmla="*/ 6645685 w 12192000"/>
              <a:gd name="connsiteY102" fmla="*/ 176840 h 1128179"/>
              <a:gd name="connsiteX103" fmla="*/ 6739636 w 12192000"/>
              <a:gd name="connsiteY103" fmla="*/ 172969 h 1128179"/>
              <a:gd name="connsiteX104" fmla="*/ 6747672 w 12192000"/>
              <a:gd name="connsiteY104" fmla="*/ 163353 h 1128179"/>
              <a:gd name="connsiteX105" fmla="*/ 6811991 w 12192000"/>
              <a:gd name="connsiteY105" fmla="*/ 164731 h 1128179"/>
              <a:gd name="connsiteX106" fmla="*/ 7038226 w 12192000"/>
              <a:gd name="connsiteY106" fmla="*/ 234745 h 1128179"/>
              <a:gd name="connsiteX107" fmla="*/ 7163894 w 12192000"/>
              <a:gd name="connsiteY107" fmla="*/ 235638 h 1128179"/>
              <a:gd name="connsiteX108" fmla="*/ 7208349 w 12192000"/>
              <a:gd name="connsiteY108" fmla="*/ 225443 h 1128179"/>
              <a:gd name="connsiteX109" fmla="*/ 7282840 w 12192000"/>
              <a:gd name="connsiteY109" fmla="*/ 209016 h 1128179"/>
              <a:gd name="connsiteX110" fmla="*/ 7338153 w 12192000"/>
              <a:gd name="connsiteY110" fmla="*/ 170853 h 1128179"/>
              <a:gd name="connsiteX111" fmla="*/ 7400583 w 12192000"/>
              <a:gd name="connsiteY111" fmla="*/ 167375 h 1128179"/>
              <a:gd name="connsiteX112" fmla="*/ 7415556 w 12192000"/>
              <a:gd name="connsiteY112" fmla="*/ 200044 h 1128179"/>
              <a:gd name="connsiteX113" fmla="*/ 7482186 w 12192000"/>
              <a:gd name="connsiteY113" fmla="*/ 185458 h 1128179"/>
              <a:gd name="connsiteX114" fmla="*/ 7583207 w 12192000"/>
              <a:gd name="connsiteY114" fmla="*/ 159660 h 1128179"/>
              <a:gd name="connsiteX115" fmla="*/ 7641594 w 12192000"/>
              <a:gd name="connsiteY115" fmla="*/ 153426 h 1128179"/>
              <a:gd name="connsiteX116" fmla="*/ 7800943 w 12192000"/>
              <a:gd name="connsiteY116" fmla="*/ 127008 h 1128179"/>
              <a:gd name="connsiteX117" fmla="*/ 7960450 w 12192000"/>
              <a:gd name="connsiteY117" fmla="*/ 93391 h 1128179"/>
              <a:gd name="connsiteX118" fmla="*/ 8185539 w 12192000"/>
              <a:gd name="connsiteY118" fmla="*/ 9813 h 1128179"/>
              <a:gd name="connsiteX119" fmla="*/ 8207409 w 12192000"/>
              <a:gd name="connsiteY119" fmla="*/ 0 h 1128179"/>
              <a:gd name="connsiteX120" fmla="*/ 8238081 w 12192000"/>
              <a:gd name="connsiteY120" fmla="*/ 5133 h 1128179"/>
              <a:gd name="connsiteX121" fmla="*/ 8361058 w 12192000"/>
              <a:gd name="connsiteY121" fmla="*/ 27576 h 1128179"/>
              <a:gd name="connsiteX122" fmla="*/ 8458208 w 12192000"/>
              <a:gd name="connsiteY122" fmla="*/ 61981 h 1128179"/>
              <a:gd name="connsiteX123" fmla="*/ 8577671 w 12192000"/>
              <a:gd name="connsiteY123" fmla="*/ 34629 h 1128179"/>
              <a:gd name="connsiteX124" fmla="*/ 8673082 w 12192000"/>
              <a:gd name="connsiteY124" fmla="*/ 78141 h 1128179"/>
              <a:gd name="connsiteX125" fmla="*/ 8772056 w 12192000"/>
              <a:gd name="connsiteY125" fmla="*/ 88351 h 1128179"/>
              <a:gd name="connsiteX126" fmla="*/ 8929686 w 12192000"/>
              <a:gd name="connsiteY126" fmla="*/ 70976 h 1128179"/>
              <a:gd name="connsiteX127" fmla="*/ 8966892 w 12192000"/>
              <a:gd name="connsiteY127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1897512 w 12192000"/>
              <a:gd name="connsiteY42" fmla="*/ 615258 h 1128179"/>
              <a:gd name="connsiteX43" fmla="*/ 2083724 w 12192000"/>
              <a:gd name="connsiteY43" fmla="*/ 673831 h 1128179"/>
              <a:gd name="connsiteX44" fmla="*/ 2191530 w 12192000"/>
              <a:gd name="connsiteY44" fmla="*/ 653189 h 1128179"/>
              <a:gd name="connsiteX45" fmla="*/ 2244255 w 12192000"/>
              <a:gd name="connsiteY45" fmla="*/ 602909 h 1128179"/>
              <a:gd name="connsiteX46" fmla="*/ 2495283 w 12192000"/>
              <a:gd name="connsiteY46" fmla="*/ 595193 h 1128179"/>
              <a:gd name="connsiteX47" fmla="*/ 2562174 w 12192000"/>
              <a:gd name="connsiteY47" fmla="*/ 572725 h 1128179"/>
              <a:gd name="connsiteX48" fmla="*/ 2627821 w 12192000"/>
              <a:gd name="connsiteY48" fmla="*/ 594803 h 1128179"/>
              <a:gd name="connsiteX49" fmla="*/ 2730710 w 12192000"/>
              <a:gd name="connsiteY49" fmla="*/ 535894 h 1128179"/>
              <a:gd name="connsiteX50" fmla="*/ 2884932 w 12192000"/>
              <a:gd name="connsiteY50" fmla="*/ 529610 h 1128179"/>
              <a:gd name="connsiteX51" fmla="*/ 2976019 w 12192000"/>
              <a:gd name="connsiteY51" fmla="*/ 517878 h 1128179"/>
              <a:gd name="connsiteX52" fmla="*/ 3008759 w 12192000"/>
              <a:gd name="connsiteY52" fmla="*/ 500898 h 1128179"/>
              <a:gd name="connsiteX53" fmla="*/ 3055731 w 12192000"/>
              <a:gd name="connsiteY53" fmla="*/ 485604 h 1128179"/>
              <a:gd name="connsiteX54" fmla="*/ 3137188 w 12192000"/>
              <a:gd name="connsiteY54" fmla="*/ 448921 h 1128179"/>
              <a:gd name="connsiteX55" fmla="*/ 3338608 w 12192000"/>
              <a:gd name="connsiteY55" fmla="*/ 446350 h 1128179"/>
              <a:gd name="connsiteX56" fmla="*/ 3344574 w 12192000"/>
              <a:gd name="connsiteY56" fmla="*/ 435962 h 1128179"/>
              <a:gd name="connsiteX57" fmla="*/ 3402455 w 12192000"/>
              <a:gd name="connsiteY57" fmla="*/ 430487 h 1128179"/>
              <a:gd name="connsiteX58" fmla="*/ 3614450 w 12192000"/>
              <a:gd name="connsiteY58" fmla="*/ 475834 h 1128179"/>
              <a:gd name="connsiteX59" fmla="*/ 3727304 w 12192000"/>
              <a:gd name="connsiteY59" fmla="*/ 463354 h 1128179"/>
              <a:gd name="connsiteX60" fmla="*/ 3765869 w 12192000"/>
              <a:gd name="connsiteY60" fmla="*/ 448520 h 1128179"/>
              <a:gd name="connsiteX61" fmla="*/ 3830576 w 12192000"/>
              <a:gd name="connsiteY61" fmla="*/ 424312 h 1128179"/>
              <a:gd name="connsiteX62" fmla="*/ 3875271 w 12192000"/>
              <a:gd name="connsiteY62" fmla="*/ 380597 h 1128179"/>
              <a:gd name="connsiteX63" fmla="*/ 3948478 w 12192000"/>
              <a:gd name="connsiteY63" fmla="*/ 401303 h 1128179"/>
              <a:gd name="connsiteX64" fmla="*/ 4006369 w 12192000"/>
              <a:gd name="connsiteY64" fmla="*/ 379758 h 1128179"/>
              <a:gd name="connsiteX65" fmla="*/ 4093666 w 12192000"/>
              <a:gd name="connsiteY65" fmla="*/ 343437 h 1128179"/>
              <a:gd name="connsiteX66" fmla="*/ 4145241 w 12192000"/>
              <a:gd name="connsiteY66" fmla="*/ 331048 h 1128179"/>
              <a:gd name="connsiteX67" fmla="*/ 4284785 w 12192000"/>
              <a:gd name="connsiteY67" fmla="*/ 287911 h 1128179"/>
              <a:gd name="connsiteX68" fmla="*/ 4423539 w 12192000"/>
              <a:gd name="connsiteY68" fmla="*/ 237622 h 1128179"/>
              <a:gd name="connsiteX69" fmla="*/ 4535774 w 12192000"/>
              <a:gd name="connsiteY69" fmla="*/ 174767 h 1128179"/>
              <a:gd name="connsiteX70" fmla="*/ 4536053 w 12192000"/>
              <a:gd name="connsiteY70" fmla="*/ 174235 h 1128179"/>
              <a:gd name="connsiteX71" fmla="*/ 4547385 w 12192000"/>
              <a:gd name="connsiteY71" fmla="*/ 175275 h 1128179"/>
              <a:gd name="connsiteX72" fmla="*/ 4603054 w 12192000"/>
              <a:gd name="connsiteY72" fmla="*/ 187089 h 1128179"/>
              <a:gd name="connsiteX73" fmla="*/ 4674354 w 12192000"/>
              <a:gd name="connsiteY73" fmla="*/ 136635 h 1128179"/>
              <a:gd name="connsiteX74" fmla="*/ 4704259 w 12192000"/>
              <a:gd name="connsiteY74" fmla="*/ 127953 h 1128179"/>
              <a:gd name="connsiteX75" fmla="*/ 4720133 w 12192000"/>
              <a:gd name="connsiteY75" fmla="*/ 120475 h 1128179"/>
              <a:gd name="connsiteX76" fmla="*/ 4721058 w 12192000"/>
              <a:gd name="connsiteY76" fmla="*/ 118174 h 1128179"/>
              <a:gd name="connsiteX77" fmla="*/ 4774434 w 12192000"/>
              <a:gd name="connsiteY77" fmla="*/ 129767 h 1128179"/>
              <a:gd name="connsiteX78" fmla="*/ 4781376 w 12192000"/>
              <a:gd name="connsiteY78" fmla="*/ 127026 h 1128179"/>
              <a:gd name="connsiteX79" fmla="*/ 4816353 w 12192000"/>
              <a:gd name="connsiteY79" fmla="*/ 140061 h 1128179"/>
              <a:gd name="connsiteX80" fmla="*/ 4834325 w 12192000"/>
              <a:gd name="connsiteY80" fmla="*/ 143873 h 1128179"/>
              <a:gd name="connsiteX81" fmla="*/ 4839606 w 12192000"/>
              <a:gd name="connsiteY81" fmla="*/ 150977 h 1128179"/>
              <a:gd name="connsiteX82" fmla="*/ 4866030 w 12192000"/>
              <a:gd name="connsiteY82" fmla="*/ 153545 h 1128179"/>
              <a:gd name="connsiteX83" fmla="*/ 4868987 w 12192000"/>
              <a:gd name="connsiteY83" fmla="*/ 151567 h 1128179"/>
              <a:gd name="connsiteX84" fmla="*/ 4891068 w 12192000"/>
              <a:gd name="connsiteY84" fmla="*/ 162141 h 1128179"/>
              <a:gd name="connsiteX85" fmla="*/ 4909920 w 12192000"/>
              <a:gd name="connsiteY85" fmla="*/ 181223 h 1128179"/>
              <a:gd name="connsiteX86" fmla="*/ 5133538 w 12192000"/>
              <a:gd name="connsiteY86" fmla="*/ 171046 h 1128179"/>
              <a:gd name="connsiteX87" fmla="*/ 5467747 w 12192000"/>
              <a:gd name="connsiteY87" fmla="*/ 211498 h 1128179"/>
              <a:gd name="connsiteX88" fmla="*/ 5792606 w 12192000"/>
              <a:gd name="connsiteY88" fmla="*/ 221512 h 1128179"/>
              <a:gd name="connsiteX89" fmla="*/ 5869247 w 12192000"/>
              <a:gd name="connsiteY89" fmla="*/ 207069 h 1128179"/>
              <a:gd name="connsiteX90" fmla="*/ 5938156 w 12192000"/>
              <a:gd name="connsiteY90" fmla="*/ 236733 h 1128179"/>
              <a:gd name="connsiteX91" fmla="*/ 5965800 w 12192000"/>
              <a:gd name="connsiteY91" fmla="*/ 221624 h 1128179"/>
              <a:gd name="connsiteX92" fmla="*/ 5970550 w 12192000"/>
              <a:gd name="connsiteY92" fmla="*/ 218554 h 1128179"/>
              <a:gd name="connsiteX93" fmla="*/ 5989910 w 12192000"/>
              <a:gd name="connsiteY93" fmla="*/ 216383 h 1128179"/>
              <a:gd name="connsiteX94" fmla="*/ 5994937 w 12192000"/>
              <a:gd name="connsiteY94" fmla="*/ 203125 h 1128179"/>
              <a:gd name="connsiteX95" fmla="*/ 6023765 w 12192000"/>
              <a:gd name="connsiteY95" fmla="*/ 190797 h 1128179"/>
              <a:gd name="connsiteX96" fmla="*/ 6059520 w 12192000"/>
              <a:gd name="connsiteY96" fmla="*/ 190331 h 1128179"/>
              <a:gd name="connsiteX97" fmla="*/ 6229716 w 12192000"/>
              <a:gd name="connsiteY97" fmla="*/ 202251 h 1128179"/>
              <a:gd name="connsiteX98" fmla="*/ 6331381 w 12192000"/>
              <a:gd name="connsiteY98" fmla="*/ 201324 h 1128179"/>
              <a:gd name="connsiteX99" fmla="*/ 6369749 w 12192000"/>
              <a:gd name="connsiteY99" fmla="*/ 188311 h 1128179"/>
              <a:gd name="connsiteX100" fmla="*/ 6423498 w 12192000"/>
              <a:gd name="connsiteY100" fmla="*/ 178651 h 1128179"/>
              <a:gd name="connsiteX101" fmla="*/ 6518161 w 12192000"/>
              <a:gd name="connsiteY101" fmla="*/ 151803 h 1128179"/>
              <a:gd name="connsiteX102" fmla="*/ 6645685 w 12192000"/>
              <a:gd name="connsiteY102" fmla="*/ 176840 h 1128179"/>
              <a:gd name="connsiteX103" fmla="*/ 6739636 w 12192000"/>
              <a:gd name="connsiteY103" fmla="*/ 172969 h 1128179"/>
              <a:gd name="connsiteX104" fmla="*/ 6747672 w 12192000"/>
              <a:gd name="connsiteY104" fmla="*/ 163353 h 1128179"/>
              <a:gd name="connsiteX105" fmla="*/ 6811991 w 12192000"/>
              <a:gd name="connsiteY105" fmla="*/ 164731 h 1128179"/>
              <a:gd name="connsiteX106" fmla="*/ 7038226 w 12192000"/>
              <a:gd name="connsiteY106" fmla="*/ 234745 h 1128179"/>
              <a:gd name="connsiteX107" fmla="*/ 7163894 w 12192000"/>
              <a:gd name="connsiteY107" fmla="*/ 235638 h 1128179"/>
              <a:gd name="connsiteX108" fmla="*/ 7208349 w 12192000"/>
              <a:gd name="connsiteY108" fmla="*/ 225443 h 1128179"/>
              <a:gd name="connsiteX109" fmla="*/ 7282840 w 12192000"/>
              <a:gd name="connsiteY109" fmla="*/ 209016 h 1128179"/>
              <a:gd name="connsiteX110" fmla="*/ 7338153 w 12192000"/>
              <a:gd name="connsiteY110" fmla="*/ 170853 h 1128179"/>
              <a:gd name="connsiteX111" fmla="*/ 7400583 w 12192000"/>
              <a:gd name="connsiteY111" fmla="*/ 167375 h 1128179"/>
              <a:gd name="connsiteX112" fmla="*/ 7415556 w 12192000"/>
              <a:gd name="connsiteY112" fmla="*/ 200044 h 1128179"/>
              <a:gd name="connsiteX113" fmla="*/ 7482186 w 12192000"/>
              <a:gd name="connsiteY113" fmla="*/ 185458 h 1128179"/>
              <a:gd name="connsiteX114" fmla="*/ 7583207 w 12192000"/>
              <a:gd name="connsiteY114" fmla="*/ 159660 h 1128179"/>
              <a:gd name="connsiteX115" fmla="*/ 7641594 w 12192000"/>
              <a:gd name="connsiteY115" fmla="*/ 153426 h 1128179"/>
              <a:gd name="connsiteX116" fmla="*/ 7800943 w 12192000"/>
              <a:gd name="connsiteY116" fmla="*/ 127008 h 1128179"/>
              <a:gd name="connsiteX117" fmla="*/ 7960450 w 12192000"/>
              <a:gd name="connsiteY117" fmla="*/ 93391 h 1128179"/>
              <a:gd name="connsiteX118" fmla="*/ 8185539 w 12192000"/>
              <a:gd name="connsiteY118" fmla="*/ 9813 h 1128179"/>
              <a:gd name="connsiteX119" fmla="*/ 8207409 w 12192000"/>
              <a:gd name="connsiteY119" fmla="*/ 0 h 1128179"/>
              <a:gd name="connsiteX120" fmla="*/ 8238081 w 12192000"/>
              <a:gd name="connsiteY120" fmla="*/ 5133 h 1128179"/>
              <a:gd name="connsiteX121" fmla="*/ 8361058 w 12192000"/>
              <a:gd name="connsiteY121" fmla="*/ 27576 h 1128179"/>
              <a:gd name="connsiteX122" fmla="*/ 8458208 w 12192000"/>
              <a:gd name="connsiteY122" fmla="*/ 61981 h 1128179"/>
              <a:gd name="connsiteX123" fmla="*/ 8673082 w 12192000"/>
              <a:gd name="connsiteY123" fmla="*/ 78141 h 1128179"/>
              <a:gd name="connsiteX124" fmla="*/ 8772056 w 12192000"/>
              <a:gd name="connsiteY124" fmla="*/ 88351 h 1128179"/>
              <a:gd name="connsiteX125" fmla="*/ 8929686 w 12192000"/>
              <a:gd name="connsiteY125" fmla="*/ 70976 h 1128179"/>
              <a:gd name="connsiteX126" fmla="*/ 8966892 w 12192000"/>
              <a:gd name="connsiteY126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83724 w 12192000"/>
              <a:gd name="connsiteY42" fmla="*/ 673831 h 1128179"/>
              <a:gd name="connsiteX43" fmla="*/ 2191530 w 12192000"/>
              <a:gd name="connsiteY43" fmla="*/ 653189 h 1128179"/>
              <a:gd name="connsiteX44" fmla="*/ 2244255 w 12192000"/>
              <a:gd name="connsiteY44" fmla="*/ 602909 h 1128179"/>
              <a:gd name="connsiteX45" fmla="*/ 2495283 w 12192000"/>
              <a:gd name="connsiteY45" fmla="*/ 595193 h 1128179"/>
              <a:gd name="connsiteX46" fmla="*/ 2562174 w 12192000"/>
              <a:gd name="connsiteY46" fmla="*/ 572725 h 1128179"/>
              <a:gd name="connsiteX47" fmla="*/ 2627821 w 12192000"/>
              <a:gd name="connsiteY47" fmla="*/ 594803 h 1128179"/>
              <a:gd name="connsiteX48" fmla="*/ 2730710 w 12192000"/>
              <a:gd name="connsiteY48" fmla="*/ 535894 h 1128179"/>
              <a:gd name="connsiteX49" fmla="*/ 2884932 w 12192000"/>
              <a:gd name="connsiteY49" fmla="*/ 529610 h 1128179"/>
              <a:gd name="connsiteX50" fmla="*/ 2976019 w 12192000"/>
              <a:gd name="connsiteY50" fmla="*/ 517878 h 1128179"/>
              <a:gd name="connsiteX51" fmla="*/ 3008759 w 12192000"/>
              <a:gd name="connsiteY51" fmla="*/ 500898 h 1128179"/>
              <a:gd name="connsiteX52" fmla="*/ 3055731 w 12192000"/>
              <a:gd name="connsiteY52" fmla="*/ 485604 h 1128179"/>
              <a:gd name="connsiteX53" fmla="*/ 3137188 w 12192000"/>
              <a:gd name="connsiteY53" fmla="*/ 448921 h 1128179"/>
              <a:gd name="connsiteX54" fmla="*/ 3338608 w 12192000"/>
              <a:gd name="connsiteY54" fmla="*/ 446350 h 1128179"/>
              <a:gd name="connsiteX55" fmla="*/ 3344574 w 12192000"/>
              <a:gd name="connsiteY55" fmla="*/ 435962 h 1128179"/>
              <a:gd name="connsiteX56" fmla="*/ 3402455 w 12192000"/>
              <a:gd name="connsiteY56" fmla="*/ 430487 h 1128179"/>
              <a:gd name="connsiteX57" fmla="*/ 3614450 w 12192000"/>
              <a:gd name="connsiteY57" fmla="*/ 475834 h 1128179"/>
              <a:gd name="connsiteX58" fmla="*/ 3727304 w 12192000"/>
              <a:gd name="connsiteY58" fmla="*/ 463354 h 1128179"/>
              <a:gd name="connsiteX59" fmla="*/ 3765869 w 12192000"/>
              <a:gd name="connsiteY59" fmla="*/ 448520 h 1128179"/>
              <a:gd name="connsiteX60" fmla="*/ 3830576 w 12192000"/>
              <a:gd name="connsiteY60" fmla="*/ 424312 h 1128179"/>
              <a:gd name="connsiteX61" fmla="*/ 3875271 w 12192000"/>
              <a:gd name="connsiteY61" fmla="*/ 380597 h 1128179"/>
              <a:gd name="connsiteX62" fmla="*/ 3948478 w 12192000"/>
              <a:gd name="connsiteY62" fmla="*/ 401303 h 1128179"/>
              <a:gd name="connsiteX63" fmla="*/ 4006369 w 12192000"/>
              <a:gd name="connsiteY63" fmla="*/ 379758 h 1128179"/>
              <a:gd name="connsiteX64" fmla="*/ 4093666 w 12192000"/>
              <a:gd name="connsiteY64" fmla="*/ 343437 h 1128179"/>
              <a:gd name="connsiteX65" fmla="*/ 4145241 w 12192000"/>
              <a:gd name="connsiteY65" fmla="*/ 331048 h 1128179"/>
              <a:gd name="connsiteX66" fmla="*/ 4284785 w 12192000"/>
              <a:gd name="connsiteY66" fmla="*/ 287911 h 1128179"/>
              <a:gd name="connsiteX67" fmla="*/ 4423539 w 12192000"/>
              <a:gd name="connsiteY67" fmla="*/ 237622 h 1128179"/>
              <a:gd name="connsiteX68" fmla="*/ 4535774 w 12192000"/>
              <a:gd name="connsiteY68" fmla="*/ 174767 h 1128179"/>
              <a:gd name="connsiteX69" fmla="*/ 4536053 w 12192000"/>
              <a:gd name="connsiteY69" fmla="*/ 174235 h 1128179"/>
              <a:gd name="connsiteX70" fmla="*/ 4547385 w 12192000"/>
              <a:gd name="connsiteY70" fmla="*/ 175275 h 1128179"/>
              <a:gd name="connsiteX71" fmla="*/ 4603054 w 12192000"/>
              <a:gd name="connsiteY71" fmla="*/ 187089 h 1128179"/>
              <a:gd name="connsiteX72" fmla="*/ 4674354 w 12192000"/>
              <a:gd name="connsiteY72" fmla="*/ 136635 h 1128179"/>
              <a:gd name="connsiteX73" fmla="*/ 4704259 w 12192000"/>
              <a:gd name="connsiteY73" fmla="*/ 127953 h 1128179"/>
              <a:gd name="connsiteX74" fmla="*/ 4720133 w 12192000"/>
              <a:gd name="connsiteY74" fmla="*/ 120475 h 1128179"/>
              <a:gd name="connsiteX75" fmla="*/ 4721058 w 12192000"/>
              <a:gd name="connsiteY75" fmla="*/ 118174 h 1128179"/>
              <a:gd name="connsiteX76" fmla="*/ 4774434 w 12192000"/>
              <a:gd name="connsiteY76" fmla="*/ 129767 h 1128179"/>
              <a:gd name="connsiteX77" fmla="*/ 4781376 w 12192000"/>
              <a:gd name="connsiteY77" fmla="*/ 127026 h 1128179"/>
              <a:gd name="connsiteX78" fmla="*/ 4816353 w 12192000"/>
              <a:gd name="connsiteY78" fmla="*/ 140061 h 1128179"/>
              <a:gd name="connsiteX79" fmla="*/ 4834325 w 12192000"/>
              <a:gd name="connsiteY79" fmla="*/ 143873 h 1128179"/>
              <a:gd name="connsiteX80" fmla="*/ 4839606 w 12192000"/>
              <a:gd name="connsiteY80" fmla="*/ 150977 h 1128179"/>
              <a:gd name="connsiteX81" fmla="*/ 4866030 w 12192000"/>
              <a:gd name="connsiteY81" fmla="*/ 153545 h 1128179"/>
              <a:gd name="connsiteX82" fmla="*/ 4868987 w 12192000"/>
              <a:gd name="connsiteY82" fmla="*/ 151567 h 1128179"/>
              <a:gd name="connsiteX83" fmla="*/ 4891068 w 12192000"/>
              <a:gd name="connsiteY83" fmla="*/ 162141 h 1128179"/>
              <a:gd name="connsiteX84" fmla="*/ 4909920 w 12192000"/>
              <a:gd name="connsiteY84" fmla="*/ 181223 h 1128179"/>
              <a:gd name="connsiteX85" fmla="*/ 5133538 w 12192000"/>
              <a:gd name="connsiteY85" fmla="*/ 171046 h 1128179"/>
              <a:gd name="connsiteX86" fmla="*/ 5467747 w 12192000"/>
              <a:gd name="connsiteY86" fmla="*/ 211498 h 1128179"/>
              <a:gd name="connsiteX87" fmla="*/ 5792606 w 12192000"/>
              <a:gd name="connsiteY87" fmla="*/ 221512 h 1128179"/>
              <a:gd name="connsiteX88" fmla="*/ 5869247 w 12192000"/>
              <a:gd name="connsiteY88" fmla="*/ 207069 h 1128179"/>
              <a:gd name="connsiteX89" fmla="*/ 5938156 w 12192000"/>
              <a:gd name="connsiteY89" fmla="*/ 236733 h 1128179"/>
              <a:gd name="connsiteX90" fmla="*/ 5965800 w 12192000"/>
              <a:gd name="connsiteY90" fmla="*/ 221624 h 1128179"/>
              <a:gd name="connsiteX91" fmla="*/ 5970550 w 12192000"/>
              <a:gd name="connsiteY91" fmla="*/ 218554 h 1128179"/>
              <a:gd name="connsiteX92" fmla="*/ 5989910 w 12192000"/>
              <a:gd name="connsiteY92" fmla="*/ 216383 h 1128179"/>
              <a:gd name="connsiteX93" fmla="*/ 5994937 w 12192000"/>
              <a:gd name="connsiteY93" fmla="*/ 203125 h 1128179"/>
              <a:gd name="connsiteX94" fmla="*/ 6023765 w 12192000"/>
              <a:gd name="connsiteY94" fmla="*/ 190797 h 1128179"/>
              <a:gd name="connsiteX95" fmla="*/ 6059520 w 12192000"/>
              <a:gd name="connsiteY95" fmla="*/ 190331 h 1128179"/>
              <a:gd name="connsiteX96" fmla="*/ 6229716 w 12192000"/>
              <a:gd name="connsiteY96" fmla="*/ 202251 h 1128179"/>
              <a:gd name="connsiteX97" fmla="*/ 6331381 w 12192000"/>
              <a:gd name="connsiteY97" fmla="*/ 201324 h 1128179"/>
              <a:gd name="connsiteX98" fmla="*/ 6369749 w 12192000"/>
              <a:gd name="connsiteY98" fmla="*/ 188311 h 1128179"/>
              <a:gd name="connsiteX99" fmla="*/ 6423498 w 12192000"/>
              <a:gd name="connsiteY99" fmla="*/ 178651 h 1128179"/>
              <a:gd name="connsiteX100" fmla="*/ 6518161 w 12192000"/>
              <a:gd name="connsiteY100" fmla="*/ 151803 h 1128179"/>
              <a:gd name="connsiteX101" fmla="*/ 6645685 w 12192000"/>
              <a:gd name="connsiteY101" fmla="*/ 176840 h 1128179"/>
              <a:gd name="connsiteX102" fmla="*/ 6739636 w 12192000"/>
              <a:gd name="connsiteY102" fmla="*/ 172969 h 1128179"/>
              <a:gd name="connsiteX103" fmla="*/ 6747672 w 12192000"/>
              <a:gd name="connsiteY103" fmla="*/ 163353 h 1128179"/>
              <a:gd name="connsiteX104" fmla="*/ 6811991 w 12192000"/>
              <a:gd name="connsiteY104" fmla="*/ 164731 h 1128179"/>
              <a:gd name="connsiteX105" fmla="*/ 7038226 w 12192000"/>
              <a:gd name="connsiteY105" fmla="*/ 234745 h 1128179"/>
              <a:gd name="connsiteX106" fmla="*/ 7163894 w 12192000"/>
              <a:gd name="connsiteY106" fmla="*/ 235638 h 1128179"/>
              <a:gd name="connsiteX107" fmla="*/ 7208349 w 12192000"/>
              <a:gd name="connsiteY107" fmla="*/ 225443 h 1128179"/>
              <a:gd name="connsiteX108" fmla="*/ 7282840 w 12192000"/>
              <a:gd name="connsiteY108" fmla="*/ 209016 h 1128179"/>
              <a:gd name="connsiteX109" fmla="*/ 7338153 w 12192000"/>
              <a:gd name="connsiteY109" fmla="*/ 170853 h 1128179"/>
              <a:gd name="connsiteX110" fmla="*/ 7400583 w 12192000"/>
              <a:gd name="connsiteY110" fmla="*/ 167375 h 1128179"/>
              <a:gd name="connsiteX111" fmla="*/ 7415556 w 12192000"/>
              <a:gd name="connsiteY111" fmla="*/ 200044 h 1128179"/>
              <a:gd name="connsiteX112" fmla="*/ 7482186 w 12192000"/>
              <a:gd name="connsiteY112" fmla="*/ 185458 h 1128179"/>
              <a:gd name="connsiteX113" fmla="*/ 7583207 w 12192000"/>
              <a:gd name="connsiteY113" fmla="*/ 159660 h 1128179"/>
              <a:gd name="connsiteX114" fmla="*/ 7641594 w 12192000"/>
              <a:gd name="connsiteY114" fmla="*/ 153426 h 1128179"/>
              <a:gd name="connsiteX115" fmla="*/ 7800943 w 12192000"/>
              <a:gd name="connsiteY115" fmla="*/ 127008 h 1128179"/>
              <a:gd name="connsiteX116" fmla="*/ 7960450 w 12192000"/>
              <a:gd name="connsiteY116" fmla="*/ 93391 h 1128179"/>
              <a:gd name="connsiteX117" fmla="*/ 8185539 w 12192000"/>
              <a:gd name="connsiteY117" fmla="*/ 9813 h 1128179"/>
              <a:gd name="connsiteX118" fmla="*/ 8207409 w 12192000"/>
              <a:gd name="connsiteY118" fmla="*/ 0 h 1128179"/>
              <a:gd name="connsiteX119" fmla="*/ 8238081 w 12192000"/>
              <a:gd name="connsiteY119" fmla="*/ 5133 h 1128179"/>
              <a:gd name="connsiteX120" fmla="*/ 8361058 w 12192000"/>
              <a:gd name="connsiteY120" fmla="*/ 27576 h 1128179"/>
              <a:gd name="connsiteX121" fmla="*/ 8458208 w 12192000"/>
              <a:gd name="connsiteY121" fmla="*/ 61981 h 1128179"/>
              <a:gd name="connsiteX122" fmla="*/ 8673082 w 12192000"/>
              <a:gd name="connsiteY122" fmla="*/ 78141 h 1128179"/>
              <a:gd name="connsiteX123" fmla="*/ 8772056 w 12192000"/>
              <a:gd name="connsiteY123" fmla="*/ 88351 h 1128179"/>
              <a:gd name="connsiteX124" fmla="*/ 8929686 w 12192000"/>
              <a:gd name="connsiteY124" fmla="*/ 70976 h 1128179"/>
              <a:gd name="connsiteX125" fmla="*/ 8966892 w 12192000"/>
              <a:gd name="connsiteY125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91530 w 12192000"/>
              <a:gd name="connsiteY43" fmla="*/ 653189 h 1128179"/>
              <a:gd name="connsiteX44" fmla="*/ 2244255 w 12192000"/>
              <a:gd name="connsiteY44" fmla="*/ 602909 h 1128179"/>
              <a:gd name="connsiteX45" fmla="*/ 2495283 w 12192000"/>
              <a:gd name="connsiteY45" fmla="*/ 595193 h 1128179"/>
              <a:gd name="connsiteX46" fmla="*/ 2562174 w 12192000"/>
              <a:gd name="connsiteY46" fmla="*/ 572725 h 1128179"/>
              <a:gd name="connsiteX47" fmla="*/ 2627821 w 12192000"/>
              <a:gd name="connsiteY47" fmla="*/ 594803 h 1128179"/>
              <a:gd name="connsiteX48" fmla="*/ 2730710 w 12192000"/>
              <a:gd name="connsiteY48" fmla="*/ 535894 h 1128179"/>
              <a:gd name="connsiteX49" fmla="*/ 2884932 w 12192000"/>
              <a:gd name="connsiteY49" fmla="*/ 529610 h 1128179"/>
              <a:gd name="connsiteX50" fmla="*/ 2976019 w 12192000"/>
              <a:gd name="connsiteY50" fmla="*/ 517878 h 1128179"/>
              <a:gd name="connsiteX51" fmla="*/ 3008759 w 12192000"/>
              <a:gd name="connsiteY51" fmla="*/ 500898 h 1128179"/>
              <a:gd name="connsiteX52" fmla="*/ 3055731 w 12192000"/>
              <a:gd name="connsiteY52" fmla="*/ 485604 h 1128179"/>
              <a:gd name="connsiteX53" fmla="*/ 3137188 w 12192000"/>
              <a:gd name="connsiteY53" fmla="*/ 448921 h 1128179"/>
              <a:gd name="connsiteX54" fmla="*/ 3338608 w 12192000"/>
              <a:gd name="connsiteY54" fmla="*/ 446350 h 1128179"/>
              <a:gd name="connsiteX55" fmla="*/ 3344574 w 12192000"/>
              <a:gd name="connsiteY55" fmla="*/ 435962 h 1128179"/>
              <a:gd name="connsiteX56" fmla="*/ 3402455 w 12192000"/>
              <a:gd name="connsiteY56" fmla="*/ 430487 h 1128179"/>
              <a:gd name="connsiteX57" fmla="*/ 3614450 w 12192000"/>
              <a:gd name="connsiteY57" fmla="*/ 475834 h 1128179"/>
              <a:gd name="connsiteX58" fmla="*/ 3727304 w 12192000"/>
              <a:gd name="connsiteY58" fmla="*/ 463354 h 1128179"/>
              <a:gd name="connsiteX59" fmla="*/ 3765869 w 12192000"/>
              <a:gd name="connsiteY59" fmla="*/ 448520 h 1128179"/>
              <a:gd name="connsiteX60" fmla="*/ 3830576 w 12192000"/>
              <a:gd name="connsiteY60" fmla="*/ 424312 h 1128179"/>
              <a:gd name="connsiteX61" fmla="*/ 3875271 w 12192000"/>
              <a:gd name="connsiteY61" fmla="*/ 380597 h 1128179"/>
              <a:gd name="connsiteX62" fmla="*/ 3948478 w 12192000"/>
              <a:gd name="connsiteY62" fmla="*/ 401303 h 1128179"/>
              <a:gd name="connsiteX63" fmla="*/ 4006369 w 12192000"/>
              <a:gd name="connsiteY63" fmla="*/ 379758 h 1128179"/>
              <a:gd name="connsiteX64" fmla="*/ 4093666 w 12192000"/>
              <a:gd name="connsiteY64" fmla="*/ 343437 h 1128179"/>
              <a:gd name="connsiteX65" fmla="*/ 4145241 w 12192000"/>
              <a:gd name="connsiteY65" fmla="*/ 331048 h 1128179"/>
              <a:gd name="connsiteX66" fmla="*/ 4284785 w 12192000"/>
              <a:gd name="connsiteY66" fmla="*/ 287911 h 1128179"/>
              <a:gd name="connsiteX67" fmla="*/ 4423539 w 12192000"/>
              <a:gd name="connsiteY67" fmla="*/ 237622 h 1128179"/>
              <a:gd name="connsiteX68" fmla="*/ 4535774 w 12192000"/>
              <a:gd name="connsiteY68" fmla="*/ 174767 h 1128179"/>
              <a:gd name="connsiteX69" fmla="*/ 4536053 w 12192000"/>
              <a:gd name="connsiteY69" fmla="*/ 174235 h 1128179"/>
              <a:gd name="connsiteX70" fmla="*/ 4547385 w 12192000"/>
              <a:gd name="connsiteY70" fmla="*/ 175275 h 1128179"/>
              <a:gd name="connsiteX71" fmla="*/ 4603054 w 12192000"/>
              <a:gd name="connsiteY71" fmla="*/ 187089 h 1128179"/>
              <a:gd name="connsiteX72" fmla="*/ 4674354 w 12192000"/>
              <a:gd name="connsiteY72" fmla="*/ 136635 h 1128179"/>
              <a:gd name="connsiteX73" fmla="*/ 4704259 w 12192000"/>
              <a:gd name="connsiteY73" fmla="*/ 127953 h 1128179"/>
              <a:gd name="connsiteX74" fmla="*/ 4720133 w 12192000"/>
              <a:gd name="connsiteY74" fmla="*/ 120475 h 1128179"/>
              <a:gd name="connsiteX75" fmla="*/ 4721058 w 12192000"/>
              <a:gd name="connsiteY75" fmla="*/ 118174 h 1128179"/>
              <a:gd name="connsiteX76" fmla="*/ 4774434 w 12192000"/>
              <a:gd name="connsiteY76" fmla="*/ 129767 h 1128179"/>
              <a:gd name="connsiteX77" fmla="*/ 4781376 w 12192000"/>
              <a:gd name="connsiteY77" fmla="*/ 127026 h 1128179"/>
              <a:gd name="connsiteX78" fmla="*/ 4816353 w 12192000"/>
              <a:gd name="connsiteY78" fmla="*/ 140061 h 1128179"/>
              <a:gd name="connsiteX79" fmla="*/ 4834325 w 12192000"/>
              <a:gd name="connsiteY79" fmla="*/ 143873 h 1128179"/>
              <a:gd name="connsiteX80" fmla="*/ 4839606 w 12192000"/>
              <a:gd name="connsiteY80" fmla="*/ 150977 h 1128179"/>
              <a:gd name="connsiteX81" fmla="*/ 4866030 w 12192000"/>
              <a:gd name="connsiteY81" fmla="*/ 153545 h 1128179"/>
              <a:gd name="connsiteX82" fmla="*/ 4868987 w 12192000"/>
              <a:gd name="connsiteY82" fmla="*/ 151567 h 1128179"/>
              <a:gd name="connsiteX83" fmla="*/ 4891068 w 12192000"/>
              <a:gd name="connsiteY83" fmla="*/ 162141 h 1128179"/>
              <a:gd name="connsiteX84" fmla="*/ 4909920 w 12192000"/>
              <a:gd name="connsiteY84" fmla="*/ 181223 h 1128179"/>
              <a:gd name="connsiteX85" fmla="*/ 5133538 w 12192000"/>
              <a:gd name="connsiteY85" fmla="*/ 171046 h 1128179"/>
              <a:gd name="connsiteX86" fmla="*/ 5467747 w 12192000"/>
              <a:gd name="connsiteY86" fmla="*/ 211498 h 1128179"/>
              <a:gd name="connsiteX87" fmla="*/ 5792606 w 12192000"/>
              <a:gd name="connsiteY87" fmla="*/ 221512 h 1128179"/>
              <a:gd name="connsiteX88" fmla="*/ 5869247 w 12192000"/>
              <a:gd name="connsiteY88" fmla="*/ 207069 h 1128179"/>
              <a:gd name="connsiteX89" fmla="*/ 5938156 w 12192000"/>
              <a:gd name="connsiteY89" fmla="*/ 236733 h 1128179"/>
              <a:gd name="connsiteX90" fmla="*/ 5965800 w 12192000"/>
              <a:gd name="connsiteY90" fmla="*/ 221624 h 1128179"/>
              <a:gd name="connsiteX91" fmla="*/ 5970550 w 12192000"/>
              <a:gd name="connsiteY91" fmla="*/ 218554 h 1128179"/>
              <a:gd name="connsiteX92" fmla="*/ 5989910 w 12192000"/>
              <a:gd name="connsiteY92" fmla="*/ 216383 h 1128179"/>
              <a:gd name="connsiteX93" fmla="*/ 5994937 w 12192000"/>
              <a:gd name="connsiteY93" fmla="*/ 203125 h 1128179"/>
              <a:gd name="connsiteX94" fmla="*/ 6023765 w 12192000"/>
              <a:gd name="connsiteY94" fmla="*/ 190797 h 1128179"/>
              <a:gd name="connsiteX95" fmla="*/ 6059520 w 12192000"/>
              <a:gd name="connsiteY95" fmla="*/ 190331 h 1128179"/>
              <a:gd name="connsiteX96" fmla="*/ 6229716 w 12192000"/>
              <a:gd name="connsiteY96" fmla="*/ 202251 h 1128179"/>
              <a:gd name="connsiteX97" fmla="*/ 6331381 w 12192000"/>
              <a:gd name="connsiteY97" fmla="*/ 201324 h 1128179"/>
              <a:gd name="connsiteX98" fmla="*/ 6369749 w 12192000"/>
              <a:gd name="connsiteY98" fmla="*/ 188311 h 1128179"/>
              <a:gd name="connsiteX99" fmla="*/ 6423498 w 12192000"/>
              <a:gd name="connsiteY99" fmla="*/ 178651 h 1128179"/>
              <a:gd name="connsiteX100" fmla="*/ 6518161 w 12192000"/>
              <a:gd name="connsiteY100" fmla="*/ 151803 h 1128179"/>
              <a:gd name="connsiteX101" fmla="*/ 6645685 w 12192000"/>
              <a:gd name="connsiteY101" fmla="*/ 176840 h 1128179"/>
              <a:gd name="connsiteX102" fmla="*/ 6739636 w 12192000"/>
              <a:gd name="connsiteY102" fmla="*/ 172969 h 1128179"/>
              <a:gd name="connsiteX103" fmla="*/ 6747672 w 12192000"/>
              <a:gd name="connsiteY103" fmla="*/ 163353 h 1128179"/>
              <a:gd name="connsiteX104" fmla="*/ 6811991 w 12192000"/>
              <a:gd name="connsiteY104" fmla="*/ 164731 h 1128179"/>
              <a:gd name="connsiteX105" fmla="*/ 7038226 w 12192000"/>
              <a:gd name="connsiteY105" fmla="*/ 234745 h 1128179"/>
              <a:gd name="connsiteX106" fmla="*/ 7163894 w 12192000"/>
              <a:gd name="connsiteY106" fmla="*/ 235638 h 1128179"/>
              <a:gd name="connsiteX107" fmla="*/ 7208349 w 12192000"/>
              <a:gd name="connsiteY107" fmla="*/ 225443 h 1128179"/>
              <a:gd name="connsiteX108" fmla="*/ 7282840 w 12192000"/>
              <a:gd name="connsiteY108" fmla="*/ 209016 h 1128179"/>
              <a:gd name="connsiteX109" fmla="*/ 7338153 w 12192000"/>
              <a:gd name="connsiteY109" fmla="*/ 170853 h 1128179"/>
              <a:gd name="connsiteX110" fmla="*/ 7400583 w 12192000"/>
              <a:gd name="connsiteY110" fmla="*/ 167375 h 1128179"/>
              <a:gd name="connsiteX111" fmla="*/ 7415556 w 12192000"/>
              <a:gd name="connsiteY111" fmla="*/ 200044 h 1128179"/>
              <a:gd name="connsiteX112" fmla="*/ 7482186 w 12192000"/>
              <a:gd name="connsiteY112" fmla="*/ 185458 h 1128179"/>
              <a:gd name="connsiteX113" fmla="*/ 7583207 w 12192000"/>
              <a:gd name="connsiteY113" fmla="*/ 159660 h 1128179"/>
              <a:gd name="connsiteX114" fmla="*/ 7641594 w 12192000"/>
              <a:gd name="connsiteY114" fmla="*/ 153426 h 1128179"/>
              <a:gd name="connsiteX115" fmla="*/ 7800943 w 12192000"/>
              <a:gd name="connsiteY115" fmla="*/ 127008 h 1128179"/>
              <a:gd name="connsiteX116" fmla="*/ 7960450 w 12192000"/>
              <a:gd name="connsiteY116" fmla="*/ 93391 h 1128179"/>
              <a:gd name="connsiteX117" fmla="*/ 8185539 w 12192000"/>
              <a:gd name="connsiteY117" fmla="*/ 9813 h 1128179"/>
              <a:gd name="connsiteX118" fmla="*/ 8207409 w 12192000"/>
              <a:gd name="connsiteY118" fmla="*/ 0 h 1128179"/>
              <a:gd name="connsiteX119" fmla="*/ 8238081 w 12192000"/>
              <a:gd name="connsiteY119" fmla="*/ 5133 h 1128179"/>
              <a:gd name="connsiteX120" fmla="*/ 8361058 w 12192000"/>
              <a:gd name="connsiteY120" fmla="*/ 27576 h 1128179"/>
              <a:gd name="connsiteX121" fmla="*/ 8458208 w 12192000"/>
              <a:gd name="connsiteY121" fmla="*/ 61981 h 1128179"/>
              <a:gd name="connsiteX122" fmla="*/ 8673082 w 12192000"/>
              <a:gd name="connsiteY122" fmla="*/ 78141 h 1128179"/>
              <a:gd name="connsiteX123" fmla="*/ 8772056 w 12192000"/>
              <a:gd name="connsiteY123" fmla="*/ 88351 h 1128179"/>
              <a:gd name="connsiteX124" fmla="*/ 8929686 w 12192000"/>
              <a:gd name="connsiteY124" fmla="*/ 70976 h 1128179"/>
              <a:gd name="connsiteX125" fmla="*/ 8966892 w 12192000"/>
              <a:gd name="connsiteY125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244255 w 12192000"/>
              <a:gd name="connsiteY44" fmla="*/ 602909 h 1128179"/>
              <a:gd name="connsiteX45" fmla="*/ 2495283 w 12192000"/>
              <a:gd name="connsiteY45" fmla="*/ 595193 h 1128179"/>
              <a:gd name="connsiteX46" fmla="*/ 2562174 w 12192000"/>
              <a:gd name="connsiteY46" fmla="*/ 572725 h 1128179"/>
              <a:gd name="connsiteX47" fmla="*/ 2627821 w 12192000"/>
              <a:gd name="connsiteY47" fmla="*/ 594803 h 1128179"/>
              <a:gd name="connsiteX48" fmla="*/ 2730710 w 12192000"/>
              <a:gd name="connsiteY48" fmla="*/ 535894 h 1128179"/>
              <a:gd name="connsiteX49" fmla="*/ 2884932 w 12192000"/>
              <a:gd name="connsiteY49" fmla="*/ 529610 h 1128179"/>
              <a:gd name="connsiteX50" fmla="*/ 2976019 w 12192000"/>
              <a:gd name="connsiteY50" fmla="*/ 517878 h 1128179"/>
              <a:gd name="connsiteX51" fmla="*/ 3008759 w 12192000"/>
              <a:gd name="connsiteY51" fmla="*/ 500898 h 1128179"/>
              <a:gd name="connsiteX52" fmla="*/ 3055731 w 12192000"/>
              <a:gd name="connsiteY52" fmla="*/ 485604 h 1128179"/>
              <a:gd name="connsiteX53" fmla="*/ 3137188 w 12192000"/>
              <a:gd name="connsiteY53" fmla="*/ 448921 h 1128179"/>
              <a:gd name="connsiteX54" fmla="*/ 3338608 w 12192000"/>
              <a:gd name="connsiteY54" fmla="*/ 446350 h 1128179"/>
              <a:gd name="connsiteX55" fmla="*/ 3344574 w 12192000"/>
              <a:gd name="connsiteY55" fmla="*/ 435962 h 1128179"/>
              <a:gd name="connsiteX56" fmla="*/ 3402455 w 12192000"/>
              <a:gd name="connsiteY56" fmla="*/ 430487 h 1128179"/>
              <a:gd name="connsiteX57" fmla="*/ 3614450 w 12192000"/>
              <a:gd name="connsiteY57" fmla="*/ 475834 h 1128179"/>
              <a:gd name="connsiteX58" fmla="*/ 3727304 w 12192000"/>
              <a:gd name="connsiteY58" fmla="*/ 463354 h 1128179"/>
              <a:gd name="connsiteX59" fmla="*/ 3765869 w 12192000"/>
              <a:gd name="connsiteY59" fmla="*/ 448520 h 1128179"/>
              <a:gd name="connsiteX60" fmla="*/ 3830576 w 12192000"/>
              <a:gd name="connsiteY60" fmla="*/ 424312 h 1128179"/>
              <a:gd name="connsiteX61" fmla="*/ 3875271 w 12192000"/>
              <a:gd name="connsiteY61" fmla="*/ 380597 h 1128179"/>
              <a:gd name="connsiteX62" fmla="*/ 3948478 w 12192000"/>
              <a:gd name="connsiteY62" fmla="*/ 401303 h 1128179"/>
              <a:gd name="connsiteX63" fmla="*/ 4006369 w 12192000"/>
              <a:gd name="connsiteY63" fmla="*/ 379758 h 1128179"/>
              <a:gd name="connsiteX64" fmla="*/ 4093666 w 12192000"/>
              <a:gd name="connsiteY64" fmla="*/ 343437 h 1128179"/>
              <a:gd name="connsiteX65" fmla="*/ 4145241 w 12192000"/>
              <a:gd name="connsiteY65" fmla="*/ 331048 h 1128179"/>
              <a:gd name="connsiteX66" fmla="*/ 4284785 w 12192000"/>
              <a:gd name="connsiteY66" fmla="*/ 287911 h 1128179"/>
              <a:gd name="connsiteX67" fmla="*/ 4423539 w 12192000"/>
              <a:gd name="connsiteY67" fmla="*/ 237622 h 1128179"/>
              <a:gd name="connsiteX68" fmla="*/ 4535774 w 12192000"/>
              <a:gd name="connsiteY68" fmla="*/ 174767 h 1128179"/>
              <a:gd name="connsiteX69" fmla="*/ 4536053 w 12192000"/>
              <a:gd name="connsiteY69" fmla="*/ 174235 h 1128179"/>
              <a:gd name="connsiteX70" fmla="*/ 4547385 w 12192000"/>
              <a:gd name="connsiteY70" fmla="*/ 175275 h 1128179"/>
              <a:gd name="connsiteX71" fmla="*/ 4603054 w 12192000"/>
              <a:gd name="connsiteY71" fmla="*/ 187089 h 1128179"/>
              <a:gd name="connsiteX72" fmla="*/ 4674354 w 12192000"/>
              <a:gd name="connsiteY72" fmla="*/ 136635 h 1128179"/>
              <a:gd name="connsiteX73" fmla="*/ 4704259 w 12192000"/>
              <a:gd name="connsiteY73" fmla="*/ 127953 h 1128179"/>
              <a:gd name="connsiteX74" fmla="*/ 4720133 w 12192000"/>
              <a:gd name="connsiteY74" fmla="*/ 120475 h 1128179"/>
              <a:gd name="connsiteX75" fmla="*/ 4721058 w 12192000"/>
              <a:gd name="connsiteY75" fmla="*/ 118174 h 1128179"/>
              <a:gd name="connsiteX76" fmla="*/ 4774434 w 12192000"/>
              <a:gd name="connsiteY76" fmla="*/ 129767 h 1128179"/>
              <a:gd name="connsiteX77" fmla="*/ 4781376 w 12192000"/>
              <a:gd name="connsiteY77" fmla="*/ 127026 h 1128179"/>
              <a:gd name="connsiteX78" fmla="*/ 4816353 w 12192000"/>
              <a:gd name="connsiteY78" fmla="*/ 140061 h 1128179"/>
              <a:gd name="connsiteX79" fmla="*/ 4834325 w 12192000"/>
              <a:gd name="connsiteY79" fmla="*/ 143873 h 1128179"/>
              <a:gd name="connsiteX80" fmla="*/ 4839606 w 12192000"/>
              <a:gd name="connsiteY80" fmla="*/ 150977 h 1128179"/>
              <a:gd name="connsiteX81" fmla="*/ 4866030 w 12192000"/>
              <a:gd name="connsiteY81" fmla="*/ 153545 h 1128179"/>
              <a:gd name="connsiteX82" fmla="*/ 4868987 w 12192000"/>
              <a:gd name="connsiteY82" fmla="*/ 151567 h 1128179"/>
              <a:gd name="connsiteX83" fmla="*/ 4891068 w 12192000"/>
              <a:gd name="connsiteY83" fmla="*/ 162141 h 1128179"/>
              <a:gd name="connsiteX84" fmla="*/ 4909920 w 12192000"/>
              <a:gd name="connsiteY84" fmla="*/ 181223 h 1128179"/>
              <a:gd name="connsiteX85" fmla="*/ 5133538 w 12192000"/>
              <a:gd name="connsiteY85" fmla="*/ 171046 h 1128179"/>
              <a:gd name="connsiteX86" fmla="*/ 5467747 w 12192000"/>
              <a:gd name="connsiteY86" fmla="*/ 211498 h 1128179"/>
              <a:gd name="connsiteX87" fmla="*/ 5792606 w 12192000"/>
              <a:gd name="connsiteY87" fmla="*/ 221512 h 1128179"/>
              <a:gd name="connsiteX88" fmla="*/ 5869247 w 12192000"/>
              <a:gd name="connsiteY88" fmla="*/ 207069 h 1128179"/>
              <a:gd name="connsiteX89" fmla="*/ 5938156 w 12192000"/>
              <a:gd name="connsiteY89" fmla="*/ 236733 h 1128179"/>
              <a:gd name="connsiteX90" fmla="*/ 5965800 w 12192000"/>
              <a:gd name="connsiteY90" fmla="*/ 221624 h 1128179"/>
              <a:gd name="connsiteX91" fmla="*/ 5970550 w 12192000"/>
              <a:gd name="connsiteY91" fmla="*/ 218554 h 1128179"/>
              <a:gd name="connsiteX92" fmla="*/ 5989910 w 12192000"/>
              <a:gd name="connsiteY92" fmla="*/ 216383 h 1128179"/>
              <a:gd name="connsiteX93" fmla="*/ 5994937 w 12192000"/>
              <a:gd name="connsiteY93" fmla="*/ 203125 h 1128179"/>
              <a:gd name="connsiteX94" fmla="*/ 6023765 w 12192000"/>
              <a:gd name="connsiteY94" fmla="*/ 190797 h 1128179"/>
              <a:gd name="connsiteX95" fmla="*/ 6059520 w 12192000"/>
              <a:gd name="connsiteY95" fmla="*/ 190331 h 1128179"/>
              <a:gd name="connsiteX96" fmla="*/ 6229716 w 12192000"/>
              <a:gd name="connsiteY96" fmla="*/ 202251 h 1128179"/>
              <a:gd name="connsiteX97" fmla="*/ 6331381 w 12192000"/>
              <a:gd name="connsiteY97" fmla="*/ 201324 h 1128179"/>
              <a:gd name="connsiteX98" fmla="*/ 6369749 w 12192000"/>
              <a:gd name="connsiteY98" fmla="*/ 188311 h 1128179"/>
              <a:gd name="connsiteX99" fmla="*/ 6423498 w 12192000"/>
              <a:gd name="connsiteY99" fmla="*/ 178651 h 1128179"/>
              <a:gd name="connsiteX100" fmla="*/ 6518161 w 12192000"/>
              <a:gd name="connsiteY100" fmla="*/ 151803 h 1128179"/>
              <a:gd name="connsiteX101" fmla="*/ 6645685 w 12192000"/>
              <a:gd name="connsiteY101" fmla="*/ 176840 h 1128179"/>
              <a:gd name="connsiteX102" fmla="*/ 6739636 w 12192000"/>
              <a:gd name="connsiteY102" fmla="*/ 172969 h 1128179"/>
              <a:gd name="connsiteX103" fmla="*/ 6747672 w 12192000"/>
              <a:gd name="connsiteY103" fmla="*/ 163353 h 1128179"/>
              <a:gd name="connsiteX104" fmla="*/ 6811991 w 12192000"/>
              <a:gd name="connsiteY104" fmla="*/ 164731 h 1128179"/>
              <a:gd name="connsiteX105" fmla="*/ 7038226 w 12192000"/>
              <a:gd name="connsiteY105" fmla="*/ 234745 h 1128179"/>
              <a:gd name="connsiteX106" fmla="*/ 7163894 w 12192000"/>
              <a:gd name="connsiteY106" fmla="*/ 235638 h 1128179"/>
              <a:gd name="connsiteX107" fmla="*/ 7208349 w 12192000"/>
              <a:gd name="connsiteY107" fmla="*/ 225443 h 1128179"/>
              <a:gd name="connsiteX108" fmla="*/ 7282840 w 12192000"/>
              <a:gd name="connsiteY108" fmla="*/ 209016 h 1128179"/>
              <a:gd name="connsiteX109" fmla="*/ 7338153 w 12192000"/>
              <a:gd name="connsiteY109" fmla="*/ 170853 h 1128179"/>
              <a:gd name="connsiteX110" fmla="*/ 7400583 w 12192000"/>
              <a:gd name="connsiteY110" fmla="*/ 167375 h 1128179"/>
              <a:gd name="connsiteX111" fmla="*/ 7415556 w 12192000"/>
              <a:gd name="connsiteY111" fmla="*/ 200044 h 1128179"/>
              <a:gd name="connsiteX112" fmla="*/ 7482186 w 12192000"/>
              <a:gd name="connsiteY112" fmla="*/ 185458 h 1128179"/>
              <a:gd name="connsiteX113" fmla="*/ 7583207 w 12192000"/>
              <a:gd name="connsiteY113" fmla="*/ 159660 h 1128179"/>
              <a:gd name="connsiteX114" fmla="*/ 7641594 w 12192000"/>
              <a:gd name="connsiteY114" fmla="*/ 153426 h 1128179"/>
              <a:gd name="connsiteX115" fmla="*/ 7800943 w 12192000"/>
              <a:gd name="connsiteY115" fmla="*/ 127008 h 1128179"/>
              <a:gd name="connsiteX116" fmla="*/ 7960450 w 12192000"/>
              <a:gd name="connsiteY116" fmla="*/ 93391 h 1128179"/>
              <a:gd name="connsiteX117" fmla="*/ 8185539 w 12192000"/>
              <a:gd name="connsiteY117" fmla="*/ 9813 h 1128179"/>
              <a:gd name="connsiteX118" fmla="*/ 8207409 w 12192000"/>
              <a:gd name="connsiteY118" fmla="*/ 0 h 1128179"/>
              <a:gd name="connsiteX119" fmla="*/ 8238081 w 12192000"/>
              <a:gd name="connsiteY119" fmla="*/ 5133 h 1128179"/>
              <a:gd name="connsiteX120" fmla="*/ 8361058 w 12192000"/>
              <a:gd name="connsiteY120" fmla="*/ 27576 h 1128179"/>
              <a:gd name="connsiteX121" fmla="*/ 8458208 w 12192000"/>
              <a:gd name="connsiteY121" fmla="*/ 61981 h 1128179"/>
              <a:gd name="connsiteX122" fmla="*/ 8673082 w 12192000"/>
              <a:gd name="connsiteY122" fmla="*/ 78141 h 1128179"/>
              <a:gd name="connsiteX123" fmla="*/ 8772056 w 12192000"/>
              <a:gd name="connsiteY123" fmla="*/ 88351 h 1128179"/>
              <a:gd name="connsiteX124" fmla="*/ 8929686 w 12192000"/>
              <a:gd name="connsiteY124" fmla="*/ 70976 h 1128179"/>
              <a:gd name="connsiteX125" fmla="*/ 8966892 w 12192000"/>
              <a:gd name="connsiteY125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95283 w 12192000"/>
              <a:gd name="connsiteY44" fmla="*/ 595193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36238 w 12192000"/>
              <a:gd name="connsiteY30" fmla="*/ 969390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54004 w 12192000"/>
              <a:gd name="connsiteY29" fmla="*/ 918640 h 1128179"/>
              <a:gd name="connsiteX30" fmla="*/ 372960 w 12192000"/>
              <a:gd name="connsiteY30" fmla="*/ 925322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64333 w 12192000"/>
              <a:gd name="connsiteY31" fmla="*/ 905785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63669 w 12192000"/>
              <a:gd name="connsiteY32" fmla="*/ 750988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6811991 w 12192000"/>
              <a:gd name="connsiteY103" fmla="*/ 164731 h 1128179"/>
              <a:gd name="connsiteX104" fmla="*/ 7038226 w 12192000"/>
              <a:gd name="connsiteY104" fmla="*/ 234745 h 1128179"/>
              <a:gd name="connsiteX105" fmla="*/ 7163894 w 12192000"/>
              <a:gd name="connsiteY105" fmla="*/ 235638 h 1128179"/>
              <a:gd name="connsiteX106" fmla="*/ 7208349 w 12192000"/>
              <a:gd name="connsiteY106" fmla="*/ 225443 h 1128179"/>
              <a:gd name="connsiteX107" fmla="*/ 7282840 w 12192000"/>
              <a:gd name="connsiteY107" fmla="*/ 209016 h 1128179"/>
              <a:gd name="connsiteX108" fmla="*/ 7338153 w 12192000"/>
              <a:gd name="connsiteY108" fmla="*/ 170853 h 1128179"/>
              <a:gd name="connsiteX109" fmla="*/ 7400583 w 12192000"/>
              <a:gd name="connsiteY109" fmla="*/ 167375 h 1128179"/>
              <a:gd name="connsiteX110" fmla="*/ 7415556 w 12192000"/>
              <a:gd name="connsiteY110" fmla="*/ 200044 h 1128179"/>
              <a:gd name="connsiteX111" fmla="*/ 7482186 w 12192000"/>
              <a:gd name="connsiteY111" fmla="*/ 185458 h 1128179"/>
              <a:gd name="connsiteX112" fmla="*/ 7583207 w 12192000"/>
              <a:gd name="connsiteY112" fmla="*/ 159660 h 1128179"/>
              <a:gd name="connsiteX113" fmla="*/ 7641594 w 12192000"/>
              <a:gd name="connsiteY113" fmla="*/ 153426 h 1128179"/>
              <a:gd name="connsiteX114" fmla="*/ 7800943 w 12192000"/>
              <a:gd name="connsiteY114" fmla="*/ 127008 h 1128179"/>
              <a:gd name="connsiteX115" fmla="*/ 7960450 w 12192000"/>
              <a:gd name="connsiteY115" fmla="*/ 93391 h 1128179"/>
              <a:gd name="connsiteX116" fmla="*/ 8185539 w 12192000"/>
              <a:gd name="connsiteY116" fmla="*/ 9813 h 1128179"/>
              <a:gd name="connsiteX117" fmla="*/ 8207409 w 12192000"/>
              <a:gd name="connsiteY117" fmla="*/ 0 h 1128179"/>
              <a:gd name="connsiteX118" fmla="*/ 8238081 w 12192000"/>
              <a:gd name="connsiteY118" fmla="*/ 5133 h 1128179"/>
              <a:gd name="connsiteX119" fmla="*/ 8361058 w 12192000"/>
              <a:gd name="connsiteY119" fmla="*/ 27576 h 1128179"/>
              <a:gd name="connsiteX120" fmla="*/ 8458208 w 12192000"/>
              <a:gd name="connsiteY120" fmla="*/ 61981 h 1128179"/>
              <a:gd name="connsiteX121" fmla="*/ 8673082 w 12192000"/>
              <a:gd name="connsiteY121" fmla="*/ 78141 h 1128179"/>
              <a:gd name="connsiteX122" fmla="*/ 8772056 w 12192000"/>
              <a:gd name="connsiteY122" fmla="*/ 88351 h 1128179"/>
              <a:gd name="connsiteX123" fmla="*/ 8929686 w 12192000"/>
              <a:gd name="connsiteY123" fmla="*/ 70976 h 1128179"/>
              <a:gd name="connsiteX124" fmla="*/ 8966892 w 12192000"/>
              <a:gd name="connsiteY124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747672 w 12192000"/>
              <a:gd name="connsiteY102" fmla="*/ 163353 h 1128179"/>
              <a:gd name="connsiteX103" fmla="*/ 7038226 w 12192000"/>
              <a:gd name="connsiteY103" fmla="*/ 234745 h 1128179"/>
              <a:gd name="connsiteX104" fmla="*/ 7163894 w 12192000"/>
              <a:gd name="connsiteY104" fmla="*/ 235638 h 1128179"/>
              <a:gd name="connsiteX105" fmla="*/ 7208349 w 12192000"/>
              <a:gd name="connsiteY105" fmla="*/ 225443 h 1128179"/>
              <a:gd name="connsiteX106" fmla="*/ 7282840 w 12192000"/>
              <a:gd name="connsiteY106" fmla="*/ 209016 h 1128179"/>
              <a:gd name="connsiteX107" fmla="*/ 7338153 w 12192000"/>
              <a:gd name="connsiteY107" fmla="*/ 170853 h 1128179"/>
              <a:gd name="connsiteX108" fmla="*/ 7400583 w 12192000"/>
              <a:gd name="connsiteY108" fmla="*/ 167375 h 1128179"/>
              <a:gd name="connsiteX109" fmla="*/ 7415556 w 12192000"/>
              <a:gd name="connsiteY109" fmla="*/ 200044 h 1128179"/>
              <a:gd name="connsiteX110" fmla="*/ 7482186 w 12192000"/>
              <a:gd name="connsiteY110" fmla="*/ 185458 h 1128179"/>
              <a:gd name="connsiteX111" fmla="*/ 7583207 w 12192000"/>
              <a:gd name="connsiteY111" fmla="*/ 159660 h 1128179"/>
              <a:gd name="connsiteX112" fmla="*/ 7641594 w 12192000"/>
              <a:gd name="connsiteY112" fmla="*/ 153426 h 1128179"/>
              <a:gd name="connsiteX113" fmla="*/ 7800943 w 12192000"/>
              <a:gd name="connsiteY113" fmla="*/ 127008 h 1128179"/>
              <a:gd name="connsiteX114" fmla="*/ 7960450 w 12192000"/>
              <a:gd name="connsiteY114" fmla="*/ 93391 h 1128179"/>
              <a:gd name="connsiteX115" fmla="*/ 8185539 w 12192000"/>
              <a:gd name="connsiteY115" fmla="*/ 9813 h 1128179"/>
              <a:gd name="connsiteX116" fmla="*/ 8207409 w 12192000"/>
              <a:gd name="connsiteY116" fmla="*/ 0 h 1128179"/>
              <a:gd name="connsiteX117" fmla="*/ 8238081 w 12192000"/>
              <a:gd name="connsiteY117" fmla="*/ 5133 h 1128179"/>
              <a:gd name="connsiteX118" fmla="*/ 8361058 w 12192000"/>
              <a:gd name="connsiteY118" fmla="*/ 27576 h 1128179"/>
              <a:gd name="connsiteX119" fmla="*/ 8458208 w 12192000"/>
              <a:gd name="connsiteY119" fmla="*/ 61981 h 1128179"/>
              <a:gd name="connsiteX120" fmla="*/ 8673082 w 12192000"/>
              <a:gd name="connsiteY120" fmla="*/ 78141 h 1128179"/>
              <a:gd name="connsiteX121" fmla="*/ 8772056 w 12192000"/>
              <a:gd name="connsiteY121" fmla="*/ 88351 h 1128179"/>
              <a:gd name="connsiteX122" fmla="*/ 8929686 w 12192000"/>
              <a:gd name="connsiteY122" fmla="*/ 70976 h 1128179"/>
              <a:gd name="connsiteX123" fmla="*/ 8966892 w 12192000"/>
              <a:gd name="connsiteY123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518161 w 12192000"/>
              <a:gd name="connsiteY99" fmla="*/ 151803 h 1128179"/>
              <a:gd name="connsiteX100" fmla="*/ 6645685 w 12192000"/>
              <a:gd name="connsiteY100" fmla="*/ 176840 h 1128179"/>
              <a:gd name="connsiteX101" fmla="*/ 6739636 w 12192000"/>
              <a:gd name="connsiteY101" fmla="*/ 172969 h 1128179"/>
              <a:gd name="connsiteX102" fmla="*/ 6820599 w 12192000"/>
              <a:gd name="connsiteY102" fmla="*/ 197012 h 1128179"/>
              <a:gd name="connsiteX103" fmla="*/ 7038226 w 12192000"/>
              <a:gd name="connsiteY103" fmla="*/ 234745 h 1128179"/>
              <a:gd name="connsiteX104" fmla="*/ 7163894 w 12192000"/>
              <a:gd name="connsiteY104" fmla="*/ 235638 h 1128179"/>
              <a:gd name="connsiteX105" fmla="*/ 7208349 w 12192000"/>
              <a:gd name="connsiteY105" fmla="*/ 225443 h 1128179"/>
              <a:gd name="connsiteX106" fmla="*/ 7282840 w 12192000"/>
              <a:gd name="connsiteY106" fmla="*/ 209016 h 1128179"/>
              <a:gd name="connsiteX107" fmla="*/ 7338153 w 12192000"/>
              <a:gd name="connsiteY107" fmla="*/ 170853 h 1128179"/>
              <a:gd name="connsiteX108" fmla="*/ 7400583 w 12192000"/>
              <a:gd name="connsiteY108" fmla="*/ 167375 h 1128179"/>
              <a:gd name="connsiteX109" fmla="*/ 7415556 w 12192000"/>
              <a:gd name="connsiteY109" fmla="*/ 200044 h 1128179"/>
              <a:gd name="connsiteX110" fmla="*/ 7482186 w 12192000"/>
              <a:gd name="connsiteY110" fmla="*/ 185458 h 1128179"/>
              <a:gd name="connsiteX111" fmla="*/ 7583207 w 12192000"/>
              <a:gd name="connsiteY111" fmla="*/ 159660 h 1128179"/>
              <a:gd name="connsiteX112" fmla="*/ 7641594 w 12192000"/>
              <a:gd name="connsiteY112" fmla="*/ 153426 h 1128179"/>
              <a:gd name="connsiteX113" fmla="*/ 7800943 w 12192000"/>
              <a:gd name="connsiteY113" fmla="*/ 127008 h 1128179"/>
              <a:gd name="connsiteX114" fmla="*/ 7960450 w 12192000"/>
              <a:gd name="connsiteY114" fmla="*/ 93391 h 1128179"/>
              <a:gd name="connsiteX115" fmla="*/ 8185539 w 12192000"/>
              <a:gd name="connsiteY115" fmla="*/ 9813 h 1128179"/>
              <a:gd name="connsiteX116" fmla="*/ 8207409 w 12192000"/>
              <a:gd name="connsiteY116" fmla="*/ 0 h 1128179"/>
              <a:gd name="connsiteX117" fmla="*/ 8238081 w 12192000"/>
              <a:gd name="connsiteY117" fmla="*/ 5133 h 1128179"/>
              <a:gd name="connsiteX118" fmla="*/ 8361058 w 12192000"/>
              <a:gd name="connsiteY118" fmla="*/ 27576 h 1128179"/>
              <a:gd name="connsiteX119" fmla="*/ 8458208 w 12192000"/>
              <a:gd name="connsiteY119" fmla="*/ 61981 h 1128179"/>
              <a:gd name="connsiteX120" fmla="*/ 8673082 w 12192000"/>
              <a:gd name="connsiteY120" fmla="*/ 78141 h 1128179"/>
              <a:gd name="connsiteX121" fmla="*/ 8772056 w 12192000"/>
              <a:gd name="connsiteY121" fmla="*/ 88351 h 1128179"/>
              <a:gd name="connsiteX122" fmla="*/ 8929686 w 12192000"/>
              <a:gd name="connsiteY122" fmla="*/ 70976 h 1128179"/>
              <a:gd name="connsiteX123" fmla="*/ 8966892 w 12192000"/>
              <a:gd name="connsiteY123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73082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73082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70432 w 12192000"/>
              <a:gd name="connsiteY5" fmla="*/ 143600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481131 w 12192000"/>
              <a:gd name="connsiteY40" fmla="*/ 629980 h 1128179"/>
              <a:gd name="connsiteX41" fmla="*/ 1698214 w 12192000"/>
              <a:gd name="connsiteY41" fmla="*/ 649129 h 1128179"/>
              <a:gd name="connsiteX42" fmla="*/ 2002933 w 12192000"/>
              <a:gd name="connsiteY42" fmla="*/ 666487 h 1128179"/>
              <a:gd name="connsiteX43" fmla="*/ 2147463 w 12192000"/>
              <a:gd name="connsiteY43" fmla="*/ 645844 h 1128179"/>
              <a:gd name="connsiteX44" fmla="*/ 2421837 w 12192000"/>
              <a:gd name="connsiteY44" fmla="*/ 617227 h 1128179"/>
              <a:gd name="connsiteX45" fmla="*/ 2562174 w 12192000"/>
              <a:gd name="connsiteY45" fmla="*/ 572725 h 1128179"/>
              <a:gd name="connsiteX46" fmla="*/ 2627821 w 12192000"/>
              <a:gd name="connsiteY46" fmla="*/ 594803 h 1128179"/>
              <a:gd name="connsiteX47" fmla="*/ 2730710 w 12192000"/>
              <a:gd name="connsiteY47" fmla="*/ 535894 h 1128179"/>
              <a:gd name="connsiteX48" fmla="*/ 2884932 w 12192000"/>
              <a:gd name="connsiteY48" fmla="*/ 529610 h 1128179"/>
              <a:gd name="connsiteX49" fmla="*/ 2976019 w 12192000"/>
              <a:gd name="connsiteY49" fmla="*/ 517878 h 1128179"/>
              <a:gd name="connsiteX50" fmla="*/ 3008759 w 12192000"/>
              <a:gd name="connsiteY50" fmla="*/ 500898 h 1128179"/>
              <a:gd name="connsiteX51" fmla="*/ 3055731 w 12192000"/>
              <a:gd name="connsiteY51" fmla="*/ 485604 h 1128179"/>
              <a:gd name="connsiteX52" fmla="*/ 3137188 w 12192000"/>
              <a:gd name="connsiteY52" fmla="*/ 448921 h 1128179"/>
              <a:gd name="connsiteX53" fmla="*/ 3338608 w 12192000"/>
              <a:gd name="connsiteY53" fmla="*/ 446350 h 1128179"/>
              <a:gd name="connsiteX54" fmla="*/ 3344574 w 12192000"/>
              <a:gd name="connsiteY54" fmla="*/ 435962 h 1128179"/>
              <a:gd name="connsiteX55" fmla="*/ 3402455 w 12192000"/>
              <a:gd name="connsiteY55" fmla="*/ 430487 h 1128179"/>
              <a:gd name="connsiteX56" fmla="*/ 3614450 w 12192000"/>
              <a:gd name="connsiteY56" fmla="*/ 475834 h 1128179"/>
              <a:gd name="connsiteX57" fmla="*/ 3727304 w 12192000"/>
              <a:gd name="connsiteY57" fmla="*/ 463354 h 1128179"/>
              <a:gd name="connsiteX58" fmla="*/ 3765869 w 12192000"/>
              <a:gd name="connsiteY58" fmla="*/ 448520 h 1128179"/>
              <a:gd name="connsiteX59" fmla="*/ 3830576 w 12192000"/>
              <a:gd name="connsiteY59" fmla="*/ 424312 h 1128179"/>
              <a:gd name="connsiteX60" fmla="*/ 3875271 w 12192000"/>
              <a:gd name="connsiteY60" fmla="*/ 380597 h 1128179"/>
              <a:gd name="connsiteX61" fmla="*/ 3948478 w 12192000"/>
              <a:gd name="connsiteY61" fmla="*/ 401303 h 1128179"/>
              <a:gd name="connsiteX62" fmla="*/ 4006369 w 12192000"/>
              <a:gd name="connsiteY62" fmla="*/ 379758 h 1128179"/>
              <a:gd name="connsiteX63" fmla="*/ 4093666 w 12192000"/>
              <a:gd name="connsiteY63" fmla="*/ 343437 h 1128179"/>
              <a:gd name="connsiteX64" fmla="*/ 4145241 w 12192000"/>
              <a:gd name="connsiteY64" fmla="*/ 331048 h 1128179"/>
              <a:gd name="connsiteX65" fmla="*/ 4284785 w 12192000"/>
              <a:gd name="connsiteY65" fmla="*/ 287911 h 1128179"/>
              <a:gd name="connsiteX66" fmla="*/ 4423539 w 12192000"/>
              <a:gd name="connsiteY66" fmla="*/ 237622 h 1128179"/>
              <a:gd name="connsiteX67" fmla="*/ 4535774 w 12192000"/>
              <a:gd name="connsiteY67" fmla="*/ 174767 h 1128179"/>
              <a:gd name="connsiteX68" fmla="*/ 4536053 w 12192000"/>
              <a:gd name="connsiteY68" fmla="*/ 174235 h 1128179"/>
              <a:gd name="connsiteX69" fmla="*/ 4547385 w 12192000"/>
              <a:gd name="connsiteY69" fmla="*/ 175275 h 1128179"/>
              <a:gd name="connsiteX70" fmla="*/ 4603054 w 12192000"/>
              <a:gd name="connsiteY70" fmla="*/ 187089 h 1128179"/>
              <a:gd name="connsiteX71" fmla="*/ 4674354 w 12192000"/>
              <a:gd name="connsiteY71" fmla="*/ 136635 h 1128179"/>
              <a:gd name="connsiteX72" fmla="*/ 4704259 w 12192000"/>
              <a:gd name="connsiteY72" fmla="*/ 127953 h 1128179"/>
              <a:gd name="connsiteX73" fmla="*/ 4720133 w 12192000"/>
              <a:gd name="connsiteY73" fmla="*/ 120475 h 1128179"/>
              <a:gd name="connsiteX74" fmla="*/ 4721058 w 12192000"/>
              <a:gd name="connsiteY74" fmla="*/ 118174 h 1128179"/>
              <a:gd name="connsiteX75" fmla="*/ 4774434 w 12192000"/>
              <a:gd name="connsiteY75" fmla="*/ 129767 h 1128179"/>
              <a:gd name="connsiteX76" fmla="*/ 4781376 w 12192000"/>
              <a:gd name="connsiteY76" fmla="*/ 127026 h 1128179"/>
              <a:gd name="connsiteX77" fmla="*/ 4816353 w 12192000"/>
              <a:gd name="connsiteY77" fmla="*/ 140061 h 1128179"/>
              <a:gd name="connsiteX78" fmla="*/ 4834325 w 12192000"/>
              <a:gd name="connsiteY78" fmla="*/ 143873 h 1128179"/>
              <a:gd name="connsiteX79" fmla="*/ 4839606 w 12192000"/>
              <a:gd name="connsiteY79" fmla="*/ 150977 h 1128179"/>
              <a:gd name="connsiteX80" fmla="*/ 4866030 w 12192000"/>
              <a:gd name="connsiteY80" fmla="*/ 153545 h 1128179"/>
              <a:gd name="connsiteX81" fmla="*/ 4868987 w 12192000"/>
              <a:gd name="connsiteY81" fmla="*/ 151567 h 1128179"/>
              <a:gd name="connsiteX82" fmla="*/ 4891068 w 12192000"/>
              <a:gd name="connsiteY82" fmla="*/ 162141 h 1128179"/>
              <a:gd name="connsiteX83" fmla="*/ 4909920 w 12192000"/>
              <a:gd name="connsiteY83" fmla="*/ 181223 h 1128179"/>
              <a:gd name="connsiteX84" fmla="*/ 5133538 w 12192000"/>
              <a:gd name="connsiteY84" fmla="*/ 171046 h 1128179"/>
              <a:gd name="connsiteX85" fmla="*/ 5467747 w 12192000"/>
              <a:gd name="connsiteY85" fmla="*/ 211498 h 1128179"/>
              <a:gd name="connsiteX86" fmla="*/ 5792606 w 12192000"/>
              <a:gd name="connsiteY86" fmla="*/ 221512 h 1128179"/>
              <a:gd name="connsiteX87" fmla="*/ 5869247 w 12192000"/>
              <a:gd name="connsiteY87" fmla="*/ 207069 h 1128179"/>
              <a:gd name="connsiteX88" fmla="*/ 5938156 w 12192000"/>
              <a:gd name="connsiteY88" fmla="*/ 236733 h 1128179"/>
              <a:gd name="connsiteX89" fmla="*/ 5965800 w 12192000"/>
              <a:gd name="connsiteY89" fmla="*/ 221624 h 1128179"/>
              <a:gd name="connsiteX90" fmla="*/ 5970550 w 12192000"/>
              <a:gd name="connsiteY90" fmla="*/ 218554 h 1128179"/>
              <a:gd name="connsiteX91" fmla="*/ 5989910 w 12192000"/>
              <a:gd name="connsiteY91" fmla="*/ 216383 h 1128179"/>
              <a:gd name="connsiteX92" fmla="*/ 5994937 w 12192000"/>
              <a:gd name="connsiteY92" fmla="*/ 203125 h 1128179"/>
              <a:gd name="connsiteX93" fmla="*/ 6023765 w 12192000"/>
              <a:gd name="connsiteY93" fmla="*/ 190797 h 1128179"/>
              <a:gd name="connsiteX94" fmla="*/ 6059520 w 12192000"/>
              <a:gd name="connsiteY94" fmla="*/ 190331 h 1128179"/>
              <a:gd name="connsiteX95" fmla="*/ 6229716 w 12192000"/>
              <a:gd name="connsiteY95" fmla="*/ 202251 h 1128179"/>
              <a:gd name="connsiteX96" fmla="*/ 6331381 w 12192000"/>
              <a:gd name="connsiteY96" fmla="*/ 201324 h 1128179"/>
              <a:gd name="connsiteX97" fmla="*/ 6369749 w 12192000"/>
              <a:gd name="connsiteY97" fmla="*/ 188311 h 1128179"/>
              <a:gd name="connsiteX98" fmla="*/ 6423498 w 12192000"/>
              <a:gd name="connsiteY98" fmla="*/ 178651 h 1128179"/>
              <a:gd name="connsiteX99" fmla="*/ 6645685 w 12192000"/>
              <a:gd name="connsiteY99" fmla="*/ 176840 h 1128179"/>
              <a:gd name="connsiteX100" fmla="*/ 6739636 w 12192000"/>
              <a:gd name="connsiteY100" fmla="*/ 172969 h 1128179"/>
              <a:gd name="connsiteX101" fmla="*/ 6820599 w 12192000"/>
              <a:gd name="connsiteY101" fmla="*/ 197012 h 1128179"/>
              <a:gd name="connsiteX102" fmla="*/ 7038226 w 12192000"/>
              <a:gd name="connsiteY102" fmla="*/ 234745 h 1128179"/>
              <a:gd name="connsiteX103" fmla="*/ 7163894 w 12192000"/>
              <a:gd name="connsiteY103" fmla="*/ 235638 h 1128179"/>
              <a:gd name="connsiteX104" fmla="*/ 7208349 w 12192000"/>
              <a:gd name="connsiteY104" fmla="*/ 225443 h 1128179"/>
              <a:gd name="connsiteX105" fmla="*/ 7282840 w 12192000"/>
              <a:gd name="connsiteY105" fmla="*/ 209016 h 1128179"/>
              <a:gd name="connsiteX106" fmla="*/ 7338153 w 12192000"/>
              <a:gd name="connsiteY106" fmla="*/ 170853 h 1128179"/>
              <a:gd name="connsiteX107" fmla="*/ 7400583 w 12192000"/>
              <a:gd name="connsiteY107" fmla="*/ 167375 h 1128179"/>
              <a:gd name="connsiteX108" fmla="*/ 7415556 w 12192000"/>
              <a:gd name="connsiteY108" fmla="*/ 200044 h 1128179"/>
              <a:gd name="connsiteX109" fmla="*/ 7482186 w 12192000"/>
              <a:gd name="connsiteY109" fmla="*/ 185458 h 1128179"/>
              <a:gd name="connsiteX110" fmla="*/ 7583207 w 12192000"/>
              <a:gd name="connsiteY110" fmla="*/ 159660 h 1128179"/>
              <a:gd name="connsiteX111" fmla="*/ 7641594 w 12192000"/>
              <a:gd name="connsiteY111" fmla="*/ 153426 h 1128179"/>
              <a:gd name="connsiteX112" fmla="*/ 7800943 w 12192000"/>
              <a:gd name="connsiteY112" fmla="*/ 127008 h 1128179"/>
              <a:gd name="connsiteX113" fmla="*/ 7960450 w 12192000"/>
              <a:gd name="connsiteY113" fmla="*/ 93391 h 1128179"/>
              <a:gd name="connsiteX114" fmla="*/ 8185539 w 12192000"/>
              <a:gd name="connsiteY114" fmla="*/ 9813 h 1128179"/>
              <a:gd name="connsiteX115" fmla="*/ 8207409 w 12192000"/>
              <a:gd name="connsiteY115" fmla="*/ 0 h 1128179"/>
              <a:gd name="connsiteX116" fmla="*/ 8238081 w 12192000"/>
              <a:gd name="connsiteY116" fmla="*/ 5133 h 1128179"/>
              <a:gd name="connsiteX117" fmla="*/ 8361058 w 12192000"/>
              <a:gd name="connsiteY117" fmla="*/ 27576 h 1128179"/>
              <a:gd name="connsiteX118" fmla="*/ 8458208 w 12192000"/>
              <a:gd name="connsiteY118" fmla="*/ 61981 h 1128179"/>
              <a:gd name="connsiteX119" fmla="*/ 8645033 w 12192000"/>
              <a:gd name="connsiteY119" fmla="*/ 78141 h 1128179"/>
              <a:gd name="connsiteX120" fmla="*/ 8772056 w 12192000"/>
              <a:gd name="connsiteY120" fmla="*/ 88351 h 1128179"/>
              <a:gd name="connsiteX121" fmla="*/ 8929686 w 12192000"/>
              <a:gd name="connsiteY121" fmla="*/ 70976 h 1128179"/>
              <a:gd name="connsiteX122" fmla="*/ 8966892 w 12192000"/>
              <a:gd name="connsiteY122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23680 w 12192000"/>
              <a:gd name="connsiteY39" fmla="*/ 687582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216594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154923 w 12192000"/>
              <a:gd name="connsiteY37" fmla="*/ 767172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02332 w 12192000"/>
              <a:gd name="connsiteY36" fmla="*/ 76835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063705 w 12192000"/>
              <a:gd name="connsiteY35" fmla="*/ 809009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44355 w 12192000"/>
              <a:gd name="connsiteY34" fmla="*/ 807183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44574 w 12192000"/>
              <a:gd name="connsiteY53" fmla="*/ 435962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02455 w 12192000"/>
              <a:gd name="connsiteY54" fmla="*/ 430487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09920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891068 w 12192000"/>
              <a:gd name="connsiteY81" fmla="*/ 162141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14450 w 12192000"/>
              <a:gd name="connsiteY55" fmla="*/ 475834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421837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62174 w 12192000"/>
              <a:gd name="connsiteY44" fmla="*/ 57272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27821 w 12192000"/>
              <a:gd name="connsiteY45" fmla="*/ 594803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2002933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458208 w 12192000"/>
              <a:gd name="connsiteY117" fmla="*/ 6198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38081 w 12192000"/>
              <a:gd name="connsiteY115" fmla="*/ 5133 h 1128179"/>
              <a:gd name="connsiteX116" fmla="*/ 8361058 w 12192000"/>
              <a:gd name="connsiteY116" fmla="*/ 27576 h 1128179"/>
              <a:gd name="connsiteX117" fmla="*/ 8531136 w 12192000"/>
              <a:gd name="connsiteY117" fmla="*/ 5637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67602 h 1128179"/>
              <a:gd name="connsiteX1" fmla="*/ 9024264 w 12192000"/>
              <a:gd name="connsiteY1" fmla="*/ 59218 h 1128179"/>
              <a:gd name="connsiteX2" fmla="*/ 9162332 w 12192000"/>
              <a:gd name="connsiteY2" fmla="*/ 109761 h 1128179"/>
              <a:gd name="connsiteX3" fmla="*/ 9231104 w 12192000"/>
              <a:gd name="connsiteY3" fmla="*/ 126980 h 1128179"/>
              <a:gd name="connsiteX4" fmla="*/ 9337856 w 12192000"/>
              <a:gd name="connsiteY4" fmla="*/ 137521 h 1128179"/>
              <a:gd name="connsiteX5" fmla="*/ 9398481 w 12192000"/>
              <a:gd name="connsiteY5" fmla="*/ 166039 h 1128179"/>
              <a:gd name="connsiteX6" fmla="*/ 9695185 w 12192000"/>
              <a:gd name="connsiteY6" fmla="*/ 191950 h 1128179"/>
              <a:gd name="connsiteX7" fmla="*/ 9865404 w 12192000"/>
              <a:gd name="connsiteY7" fmla="*/ 189190 h 1128179"/>
              <a:gd name="connsiteX8" fmla="*/ 10035421 w 12192000"/>
              <a:gd name="connsiteY8" fmla="*/ 171231 h 1128179"/>
              <a:gd name="connsiteX9" fmla="*/ 10159413 w 12192000"/>
              <a:gd name="connsiteY9" fmla="*/ 174726 h 1128179"/>
              <a:gd name="connsiteX10" fmla="*/ 10191921 w 12192000"/>
              <a:gd name="connsiteY10" fmla="*/ 172915 h 1128179"/>
              <a:gd name="connsiteX11" fmla="*/ 10245241 w 12192000"/>
              <a:gd name="connsiteY11" fmla="*/ 165561 h 1128179"/>
              <a:gd name="connsiteX12" fmla="*/ 10327894 w 12192000"/>
              <a:gd name="connsiteY12" fmla="*/ 182531 h 1128179"/>
              <a:gd name="connsiteX13" fmla="*/ 10522293 w 12192000"/>
              <a:gd name="connsiteY13" fmla="*/ 204121 h 1128179"/>
              <a:gd name="connsiteX14" fmla="*/ 10772996 w 12192000"/>
              <a:gd name="connsiteY14" fmla="*/ 246845 h 1128179"/>
              <a:gd name="connsiteX15" fmla="*/ 11029627 w 12192000"/>
              <a:gd name="connsiteY15" fmla="*/ 227288 h 1128179"/>
              <a:gd name="connsiteX16" fmla="*/ 11118024 w 12192000"/>
              <a:gd name="connsiteY16" fmla="*/ 224292 h 1128179"/>
              <a:gd name="connsiteX17" fmla="*/ 11326842 w 12192000"/>
              <a:gd name="connsiteY17" fmla="*/ 185853 h 1128179"/>
              <a:gd name="connsiteX18" fmla="*/ 11442963 w 12192000"/>
              <a:gd name="connsiteY18" fmla="*/ 162412 h 1128179"/>
              <a:gd name="connsiteX19" fmla="*/ 11603159 w 12192000"/>
              <a:gd name="connsiteY19" fmla="*/ 129213 h 1128179"/>
              <a:gd name="connsiteX20" fmla="*/ 11642383 w 12192000"/>
              <a:gd name="connsiteY20" fmla="*/ 118256 h 1128179"/>
              <a:gd name="connsiteX21" fmla="*/ 11856150 w 12192000"/>
              <a:gd name="connsiteY21" fmla="*/ 130756 h 1128179"/>
              <a:gd name="connsiteX22" fmla="*/ 11993769 w 12192000"/>
              <a:gd name="connsiteY22" fmla="*/ 153864 h 1128179"/>
              <a:gd name="connsiteX23" fmla="*/ 12102516 w 12192000"/>
              <a:gd name="connsiteY23" fmla="*/ 99819 h 1128179"/>
              <a:gd name="connsiteX24" fmla="*/ 12191056 w 12192000"/>
              <a:gd name="connsiteY24" fmla="*/ 86116 h 1128179"/>
              <a:gd name="connsiteX25" fmla="*/ 12192000 w 12192000"/>
              <a:gd name="connsiteY25" fmla="*/ 86722 h 1128179"/>
              <a:gd name="connsiteX26" fmla="*/ 12192000 w 12192000"/>
              <a:gd name="connsiteY26" fmla="*/ 1128179 h 1128179"/>
              <a:gd name="connsiteX27" fmla="*/ 0 w 12192000"/>
              <a:gd name="connsiteY27" fmla="*/ 1128179 h 1128179"/>
              <a:gd name="connsiteX28" fmla="*/ 0 w 12192000"/>
              <a:gd name="connsiteY28" fmla="*/ 923495 h 1128179"/>
              <a:gd name="connsiteX29" fmla="*/ 246660 w 12192000"/>
              <a:gd name="connsiteY29" fmla="*/ 889262 h 1128179"/>
              <a:gd name="connsiteX30" fmla="*/ 372960 w 12192000"/>
              <a:gd name="connsiteY30" fmla="*/ 925322 h 1128179"/>
              <a:gd name="connsiteX31" fmla="*/ 586367 w 12192000"/>
              <a:gd name="connsiteY31" fmla="*/ 861717 h 1128179"/>
              <a:gd name="connsiteX32" fmla="*/ 856325 w 12192000"/>
              <a:gd name="connsiteY32" fmla="*/ 787711 h 1128179"/>
              <a:gd name="connsiteX33" fmla="*/ 991881 w 12192000"/>
              <a:gd name="connsiteY33" fmla="*/ 768827 h 1128179"/>
              <a:gd name="connsiteX34" fmla="*/ 1055575 w 12192000"/>
              <a:gd name="connsiteY34" fmla="*/ 779134 h 1128179"/>
              <a:gd name="connsiteX35" fmla="*/ 1119803 w 12192000"/>
              <a:gd name="connsiteY35" fmla="*/ 769740 h 1128179"/>
              <a:gd name="connsiteX36" fmla="*/ 1169650 w 12192000"/>
              <a:gd name="connsiteY36" fmla="*/ 751525 h 1128179"/>
              <a:gd name="connsiteX37" fmla="*/ 1244680 w 12192000"/>
              <a:gd name="connsiteY37" fmla="*/ 733513 h 1128179"/>
              <a:gd name="connsiteX38" fmla="*/ 1345620 w 12192000"/>
              <a:gd name="connsiteY38" fmla="*/ 711296 h 1128179"/>
              <a:gd name="connsiteX39" fmla="*/ 1479778 w 12192000"/>
              <a:gd name="connsiteY39" fmla="*/ 693191 h 1128179"/>
              <a:gd name="connsiteX40" fmla="*/ 1698214 w 12192000"/>
              <a:gd name="connsiteY40" fmla="*/ 649129 h 1128179"/>
              <a:gd name="connsiteX41" fmla="*/ 1946835 w 12192000"/>
              <a:gd name="connsiteY41" fmla="*/ 666487 h 1128179"/>
              <a:gd name="connsiteX42" fmla="*/ 2147463 w 12192000"/>
              <a:gd name="connsiteY42" fmla="*/ 645844 h 1128179"/>
              <a:gd name="connsiteX43" fmla="*/ 2393788 w 12192000"/>
              <a:gd name="connsiteY43" fmla="*/ 617227 h 1128179"/>
              <a:gd name="connsiteX44" fmla="*/ 2539735 w 12192000"/>
              <a:gd name="connsiteY44" fmla="*/ 583945 h 1128179"/>
              <a:gd name="connsiteX45" fmla="*/ 2650260 w 12192000"/>
              <a:gd name="connsiteY45" fmla="*/ 572364 h 1128179"/>
              <a:gd name="connsiteX46" fmla="*/ 2730710 w 12192000"/>
              <a:gd name="connsiteY46" fmla="*/ 535894 h 1128179"/>
              <a:gd name="connsiteX47" fmla="*/ 2884932 w 12192000"/>
              <a:gd name="connsiteY47" fmla="*/ 529610 h 1128179"/>
              <a:gd name="connsiteX48" fmla="*/ 2976019 w 12192000"/>
              <a:gd name="connsiteY48" fmla="*/ 517878 h 1128179"/>
              <a:gd name="connsiteX49" fmla="*/ 3008759 w 12192000"/>
              <a:gd name="connsiteY49" fmla="*/ 500898 h 1128179"/>
              <a:gd name="connsiteX50" fmla="*/ 3055731 w 12192000"/>
              <a:gd name="connsiteY50" fmla="*/ 485604 h 1128179"/>
              <a:gd name="connsiteX51" fmla="*/ 3137188 w 12192000"/>
              <a:gd name="connsiteY51" fmla="*/ 448921 h 1128179"/>
              <a:gd name="connsiteX52" fmla="*/ 3338608 w 12192000"/>
              <a:gd name="connsiteY52" fmla="*/ 446350 h 1128179"/>
              <a:gd name="connsiteX53" fmla="*/ 3310915 w 12192000"/>
              <a:gd name="connsiteY53" fmla="*/ 447181 h 1128179"/>
              <a:gd name="connsiteX54" fmla="*/ 3436114 w 12192000"/>
              <a:gd name="connsiteY54" fmla="*/ 458536 h 1128179"/>
              <a:gd name="connsiteX55" fmla="*/ 3608840 w 12192000"/>
              <a:gd name="connsiteY55" fmla="*/ 453395 h 1128179"/>
              <a:gd name="connsiteX56" fmla="*/ 3727304 w 12192000"/>
              <a:gd name="connsiteY56" fmla="*/ 463354 h 1128179"/>
              <a:gd name="connsiteX57" fmla="*/ 3765869 w 12192000"/>
              <a:gd name="connsiteY57" fmla="*/ 448520 h 1128179"/>
              <a:gd name="connsiteX58" fmla="*/ 3830576 w 12192000"/>
              <a:gd name="connsiteY58" fmla="*/ 424312 h 1128179"/>
              <a:gd name="connsiteX59" fmla="*/ 3875271 w 12192000"/>
              <a:gd name="connsiteY59" fmla="*/ 380597 h 1128179"/>
              <a:gd name="connsiteX60" fmla="*/ 3948478 w 12192000"/>
              <a:gd name="connsiteY60" fmla="*/ 401303 h 1128179"/>
              <a:gd name="connsiteX61" fmla="*/ 4006369 w 12192000"/>
              <a:gd name="connsiteY61" fmla="*/ 379758 h 1128179"/>
              <a:gd name="connsiteX62" fmla="*/ 4093666 w 12192000"/>
              <a:gd name="connsiteY62" fmla="*/ 343437 h 1128179"/>
              <a:gd name="connsiteX63" fmla="*/ 4145241 w 12192000"/>
              <a:gd name="connsiteY63" fmla="*/ 331048 h 1128179"/>
              <a:gd name="connsiteX64" fmla="*/ 4284785 w 12192000"/>
              <a:gd name="connsiteY64" fmla="*/ 287911 h 1128179"/>
              <a:gd name="connsiteX65" fmla="*/ 4423539 w 12192000"/>
              <a:gd name="connsiteY65" fmla="*/ 237622 h 1128179"/>
              <a:gd name="connsiteX66" fmla="*/ 4535774 w 12192000"/>
              <a:gd name="connsiteY66" fmla="*/ 174767 h 1128179"/>
              <a:gd name="connsiteX67" fmla="*/ 4536053 w 12192000"/>
              <a:gd name="connsiteY67" fmla="*/ 174235 h 1128179"/>
              <a:gd name="connsiteX68" fmla="*/ 4547385 w 12192000"/>
              <a:gd name="connsiteY68" fmla="*/ 175275 h 1128179"/>
              <a:gd name="connsiteX69" fmla="*/ 4603054 w 12192000"/>
              <a:gd name="connsiteY69" fmla="*/ 187089 h 1128179"/>
              <a:gd name="connsiteX70" fmla="*/ 4674354 w 12192000"/>
              <a:gd name="connsiteY70" fmla="*/ 136635 h 1128179"/>
              <a:gd name="connsiteX71" fmla="*/ 4704259 w 12192000"/>
              <a:gd name="connsiteY71" fmla="*/ 127953 h 1128179"/>
              <a:gd name="connsiteX72" fmla="*/ 4720133 w 12192000"/>
              <a:gd name="connsiteY72" fmla="*/ 120475 h 1128179"/>
              <a:gd name="connsiteX73" fmla="*/ 4721058 w 12192000"/>
              <a:gd name="connsiteY73" fmla="*/ 118174 h 1128179"/>
              <a:gd name="connsiteX74" fmla="*/ 4774434 w 12192000"/>
              <a:gd name="connsiteY74" fmla="*/ 129767 h 1128179"/>
              <a:gd name="connsiteX75" fmla="*/ 4781376 w 12192000"/>
              <a:gd name="connsiteY75" fmla="*/ 127026 h 1128179"/>
              <a:gd name="connsiteX76" fmla="*/ 4816353 w 12192000"/>
              <a:gd name="connsiteY76" fmla="*/ 140061 h 1128179"/>
              <a:gd name="connsiteX77" fmla="*/ 4834325 w 12192000"/>
              <a:gd name="connsiteY77" fmla="*/ 143873 h 1128179"/>
              <a:gd name="connsiteX78" fmla="*/ 4839606 w 12192000"/>
              <a:gd name="connsiteY78" fmla="*/ 150977 h 1128179"/>
              <a:gd name="connsiteX79" fmla="*/ 4866030 w 12192000"/>
              <a:gd name="connsiteY79" fmla="*/ 153545 h 1128179"/>
              <a:gd name="connsiteX80" fmla="*/ 4868987 w 12192000"/>
              <a:gd name="connsiteY80" fmla="*/ 151567 h 1128179"/>
              <a:gd name="connsiteX81" fmla="*/ 4930337 w 12192000"/>
              <a:gd name="connsiteY81" fmla="*/ 173360 h 1128179"/>
              <a:gd name="connsiteX82" fmla="*/ 4988458 w 12192000"/>
              <a:gd name="connsiteY82" fmla="*/ 181223 h 1128179"/>
              <a:gd name="connsiteX83" fmla="*/ 5133538 w 12192000"/>
              <a:gd name="connsiteY83" fmla="*/ 171046 h 1128179"/>
              <a:gd name="connsiteX84" fmla="*/ 5467747 w 12192000"/>
              <a:gd name="connsiteY84" fmla="*/ 211498 h 1128179"/>
              <a:gd name="connsiteX85" fmla="*/ 5792606 w 12192000"/>
              <a:gd name="connsiteY85" fmla="*/ 221512 h 1128179"/>
              <a:gd name="connsiteX86" fmla="*/ 5869247 w 12192000"/>
              <a:gd name="connsiteY86" fmla="*/ 207069 h 1128179"/>
              <a:gd name="connsiteX87" fmla="*/ 5938156 w 12192000"/>
              <a:gd name="connsiteY87" fmla="*/ 236733 h 1128179"/>
              <a:gd name="connsiteX88" fmla="*/ 5965800 w 12192000"/>
              <a:gd name="connsiteY88" fmla="*/ 221624 h 1128179"/>
              <a:gd name="connsiteX89" fmla="*/ 5970550 w 12192000"/>
              <a:gd name="connsiteY89" fmla="*/ 218554 h 1128179"/>
              <a:gd name="connsiteX90" fmla="*/ 5989910 w 12192000"/>
              <a:gd name="connsiteY90" fmla="*/ 216383 h 1128179"/>
              <a:gd name="connsiteX91" fmla="*/ 5994937 w 12192000"/>
              <a:gd name="connsiteY91" fmla="*/ 203125 h 1128179"/>
              <a:gd name="connsiteX92" fmla="*/ 6023765 w 12192000"/>
              <a:gd name="connsiteY92" fmla="*/ 190797 h 1128179"/>
              <a:gd name="connsiteX93" fmla="*/ 6059520 w 12192000"/>
              <a:gd name="connsiteY93" fmla="*/ 190331 h 1128179"/>
              <a:gd name="connsiteX94" fmla="*/ 6229716 w 12192000"/>
              <a:gd name="connsiteY94" fmla="*/ 202251 h 1128179"/>
              <a:gd name="connsiteX95" fmla="*/ 6331381 w 12192000"/>
              <a:gd name="connsiteY95" fmla="*/ 201324 h 1128179"/>
              <a:gd name="connsiteX96" fmla="*/ 6369749 w 12192000"/>
              <a:gd name="connsiteY96" fmla="*/ 188311 h 1128179"/>
              <a:gd name="connsiteX97" fmla="*/ 6423498 w 12192000"/>
              <a:gd name="connsiteY97" fmla="*/ 178651 h 1128179"/>
              <a:gd name="connsiteX98" fmla="*/ 6645685 w 12192000"/>
              <a:gd name="connsiteY98" fmla="*/ 176840 h 1128179"/>
              <a:gd name="connsiteX99" fmla="*/ 6739636 w 12192000"/>
              <a:gd name="connsiteY99" fmla="*/ 172969 h 1128179"/>
              <a:gd name="connsiteX100" fmla="*/ 6820599 w 12192000"/>
              <a:gd name="connsiteY100" fmla="*/ 197012 h 1128179"/>
              <a:gd name="connsiteX101" fmla="*/ 7038226 w 12192000"/>
              <a:gd name="connsiteY101" fmla="*/ 234745 h 1128179"/>
              <a:gd name="connsiteX102" fmla="*/ 7163894 w 12192000"/>
              <a:gd name="connsiteY102" fmla="*/ 235638 h 1128179"/>
              <a:gd name="connsiteX103" fmla="*/ 7208349 w 12192000"/>
              <a:gd name="connsiteY103" fmla="*/ 225443 h 1128179"/>
              <a:gd name="connsiteX104" fmla="*/ 7282840 w 12192000"/>
              <a:gd name="connsiteY104" fmla="*/ 209016 h 1128179"/>
              <a:gd name="connsiteX105" fmla="*/ 7338153 w 12192000"/>
              <a:gd name="connsiteY105" fmla="*/ 170853 h 1128179"/>
              <a:gd name="connsiteX106" fmla="*/ 7400583 w 12192000"/>
              <a:gd name="connsiteY106" fmla="*/ 167375 h 1128179"/>
              <a:gd name="connsiteX107" fmla="*/ 7415556 w 12192000"/>
              <a:gd name="connsiteY107" fmla="*/ 200044 h 1128179"/>
              <a:gd name="connsiteX108" fmla="*/ 7482186 w 12192000"/>
              <a:gd name="connsiteY108" fmla="*/ 185458 h 1128179"/>
              <a:gd name="connsiteX109" fmla="*/ 7583207 w 12192000"/>
              <a:gd name="connsiteY109" fmla="*/ 159660 h 1128179"/>
              <a:gd name="connsiteX110" fmla="*/ 7641594 w 12192000"/>
              <a:gd name="connsiteY110" fmla="*/ 153426 h 1128179"/>
              <a:gd name="connsiteX111" fmla="*/ 7800943 w 12192000"/>
              <a:gd name="connsiteY111" fmla="*/ 127008 h 1128179"/>
              <a:gd name="connsiteX112" fmla="*/ 7960450 w 12192000"/>
              <a:gd name="connsiteY112" fmla="*/ 93391 h 1128179"/>
              <a:gd name="connsiteX113" fmla="*/ 8185539 w 12192000"/>
              <a:gd name="connsiteY113" fmla="*/ 9813 h 1128179"/>
              <a:gd name="connsiteX114" fmla="*/ 8207409 w 12192000"/>
              <a:gd name="connsiteY114" fmla="*/ 0 h 1128179"/>
              <a:gd name="connsiteX115" fmla="*/ 8260520 w 12192000"/>
              <a:gd name="connsiteY115" fmla="*/ 10743 h 1128179"/>
              <a:gd name="connsiteX116" fmla="*/ 8361058 w 12192000"/>
              <a:gd name="connsiteY116" fmla="*/ 27576 h 1128179"/>
              <a:gd name="connsiteX117" fmla="*/ 8531136 w 12192000"/>
              <a:gd name="connsiteY117" fmla="*/ 56371 h 1128179"/>
              <a:gd name="connsiteX118" fmla="*/ 8645033 w 12192000"/>
              <a:gd name="connsiteY118" fmla="*/ 78141 h 1128179"/>
              <a:gd name="connsiteX119" fmla="*/ 8772056 w 12192000"/>
              <a:gd name="connsiteY119" fmla="*/ 88351 h 1128179"/>
              <a:gd name="connsiteX120" fmla="*/ 8929686 w 12192000"/>
              <a:gd name="connsiteY120" fmla="*/ 70976 h 1128179"/>
              <a:gd name="connsiteX121" fmla="*/ 8966892 w 12192000"/>
              <a:gd name="connsiteY121" fmla="*/ 67602 h 1128179"/>
              <a:gd name="connsiteX0" fmla="*/ 8966892 w 12192000"/>
              <a:gd name="connsiteY0" fmla="*/ 57811 h 1118388"/>
              <a:gd name="connsiteX1" fmla="*/ 9024264 w 12192000"/>
              <a:gd name="connsiteY1" fmla="*/ 49427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85539 w 12192000"/>
              <a:gd name="connsiteY113" fmla="*/ 22 h 1118388"/>
              <a:gd name="connsiteX114" fmla="*/ 8252287 w 12192000"/>
              <a:gd name="connsiteY114" fmla="*/ 5752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45033 w 12192000"/>
              <a:gd name="connsiteY118" fmla="*/ 68350 h 1118388"/>
              <a:gd name="connsiteX119" fmla="*/ 8772056 w 12192000"/>
              <a:gd name="connsiteY119" fmla="*/ 78560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57811 h 1118388"/>
              <a:gd name="connsiteX1" fmla="*/ 9024264 w 12192000"/>
              <a:gd name="connsiteY1" fmla="*/ 49427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18222 w 12192000"/>
              <a:gd name="connsiteY113" fmla="*/ 44900 h 1118388"/>
              <a:gd name="connsiteX114" fmla="*/ 8252287 w 12192000"/>
              <a:gd name="connsiteY114" fmla="*/ 5752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45033 w 12192000"/>
              <a:gd name="connsiteY118" fmla="*/ 68350 h 1118388"/>
              <a:gd name="connsiteX119" fmla="*/ 8772056 w 12192000"/>
              <a:gd name="connsiteY119" fmla="*/ 78560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57811 h 1118388"/>
              <a:gd name="connsiteX1" fmla="*/ 9024264 w 12192000"/>
              <a:gd name="connsiteY1" fmla="*/ 49427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18222 w 12192000"/>
              <a:gd name="connsiteY113" fmla="*/ 44900 h 1118388"/>
              <a:gd name="connsiteX114" fmla="*/ 8179360 w 12192000"/>
              <a:gd name="connsiteY114" fmla="*/ 2947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45033 w 12192000"/>
              <a:gd name="connsiteY118" fmla="*/ 68350 h 1118388"/>
              <a:gd name="connsiteX119" fmla="*/ 8772056 w 12192000"/>
              <a:gd name="connsiteY119" fmla="*/ 78560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57811 h 1118388"/>
              <a:gd name="connsiteX1" fmla="*/ 9057923 w 12192000"/>
              <a:gd name="connsiteY1" fmla="*/ 88696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18222 w 12192000"/>
              <a:gd name="connsiteY113" fmla="*/ 44900 h 1118388"/>
              <a:gd name="connsiteX114" fmla="*/ 8179360 w 12192000"/>
              <a:gd name="connsiteY114" fmla="*/ 2947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45033 w 12192000"/>
              <a:gd name="connsiteY118" fmla="*/ 68350 h 1118388"/>
              <a:gd name="connsiteX119" fmla="*/ 8772056 w 12192000"/>
              <a:gd name="connsiteY119" fmla="*/ 78560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57811 h 1118388"/>
              <a:gd name="connsiteX1" fmla="*/ 9057923 w 12192000"/>
              <a:gd name="connsiteY1" fmla="*/ 88696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18222 w 12192000"/>
              <a:gd name="connsiteY113" fmla="*/ 44900 h 1118388"/>
              <a:gd name="connsiteX114" fmla="*/ 8179360 w 12192000"/>
              <a:gd name="connsiteY114" fmla="*/ 2947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45033 w 12192000"/>
              <a:gd name="connsiteY118" fmla="*/ 68350 h 1118388"/>
              <a:gd name="connsiteX119" fmla="*/ 8777666 w 12192000"/>
              <a:gd name="connsiteY119" fmla="*/ 56121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57811 h 1118388"/>
              <a:gd name="connsiteX1" fmla="*/ 9057923 w 12192000"/>
              <a:gd name="connsiteY1" fmla="*/ 88696 h 1118388"/>
              <a:gd name="connsiteX2" fmla="*/ 9162332 w 12192000"/>
              <a:gd name="connsiteY2" fmla="*/ 99970 h 1118388"/>
              <a:gd name="connsiteX3" fmla="*/ 9231104 w 12192000"/>
              <a:gd name="connsiteY3" fmla="*/ 117189 h 1118388"/>
              <a:gd name="connsiteX4" fmla="*/ 9337856 w 12192000"/>
              <a:gd name="connsiteY4" fmla="*/ 127730 h 1118388"/>
              <a:gd name="connsiteX5" fmla="*/ 9398481 w 12192000"/>
              <a:gd name="connsiteY5" fmla="*/ 156248 h 1118388"/>
              <a:gd name="connsiteX6" fmla="*/ 9695185 w 12192000"/>
              <a:gd name="connsiteY6" fmla="*/ 182159 h 1118388"/>
              <a:gd name="connsiteX7" fmla="*/ 9865404 w 12192000"/>
              <a:gd name="connsiteY7" fmla="*/ 179399 h 1118388"/>
              <a:gd name="connsiteX8" fmla="*/ 10035421 w 12192000"/>
              <a:gd name="connsiteY8" fmla="*/ 161440 h 1118388"/>
              <a:gd name="connsiteX9" fmla="*/ 10159413 w 12192000"/>
              <a:gd name="connsiteY9" fmla="*/ 164935 h 1118388"/>
              <a:gd name="connsiteX10" fmla="*/ 10191921 w 12192000"/>
              <a:gd name="connsiteY10" fmla="*/ 163124 h 1118388"/>
              <a:gd name="connsiteX11" fmla="*/ 10245241 w 12192000"/>
              <a:gd name="connsiteY11" fmla="*/ 155770 h 1118388"/>
              <a:gd name="connsiteX12" fmla="*/ 10327894 w 12192000"/>
              <a:gd name="connsiteY12" fmla="*/ 172740 h 1118388"/>
              <a:gd name="connsiteX13" fmla="*/ 10522293 w 12192000"/>
              <a:gd name="connsiteY13" fmla="*/ 194330 h 1118388"/>
              <a:gd name="connsiteX14" fmla="*/ 10772996 w 12192000"/>
              <a:gd name="connsiteY14" fmla="*/ 237054 h 1118388"/>
              <a:gd name="connsiteX15" fmla="*/ 11029627 w 12192000"/>
              <a:gd name="connsiteY15" fmla="*/ 217497 h 1118388"/>
              <a:gd name="connsiteX16" fmla="*/ 11118024 w 12192000"/>
              <a:gd name="connsiteY16" fmla="*/ 214501 h 1118388"/>
              <a:gd name="connsiteX17" fmla="*/ 11326842 w 12192000"/>
              <a:gd name="connsiteY17" fmla="*/ 176062 h 1118388"/>
              <a:gd name="connsiteX18" fmla="*/ 11442963 w 12192000"/>
              <a:gd name="connsiteY18" fmla="*/ 152621 h 1118388"/>
              <a:gd name="connsiteX19" fmla="*/ 11603159 w 12192000"/>
              <a:gd name="connsiteY19" fmla="*/ 119422 h 1118388"/>
              <a:gd name="connsiteX20" fmla="*/ 11642383 w 12192000"/>
              <a:gd name="connsiteY20" fmla="*/ 108465 h 1118388"/>
              <a:gd name="connsiteX21" fmla="*/ 11856150 w 12192000"/>
              <a:gd name="connsiteY21" fmla="*/ 120965 h 1118388"/>
              <a:gd name="connsiteX22" fmla="*/ 11993769 w 12192000"/>
              <a:gd name="connsiteY22" fmla="*/ 144073 h 1118388"/>
              <a:gd name="connsiteX23" fmla="*/ 12102516 w 12192000"/>
              <a:gd name="connsiteY23" fmla="*/ 90028 h 1118388"/>
              <a:gd name="connsiteX24" fmla="*/ 12191056 w 12192000"/>
              <a:gd name="connsiteY24" fmla="*/ 76325 h 1118388"/>
              <a:gd name="connsiteX25" fmla="*/ 12192000 w 12192000"/>
              <a:gd name="connsiteY25" fmla="*/ 76931 h 1118388"/>
              <a:gd name="connsiteX26" fmla="*/ 12192000 w 12192000"/>
              <a:gd name="connsiteY26" fmla="*/ 1118388 h 1118388"/>
              <a:gd name="connsiteX27" fmla="*/ 0 w 12192000"/>
              <a:gd name="connsiteY27" fmla="*/ 1118388 h 1118388"/>
              <a:gd name="connsiteX28" fmla="*/ 0 w 12192000"/>
              <a:gd name="connsiteY28" fmla="*/ 913704 h 1118388"/>
              <a:gd name="connsiteX29" fmla="*/ 246660 w 12192000"/>
              <a:gd name="connsiteY29" fmla="*/ 879471 h 1118388"/>
              <a:gd name="connsiteX30" fmla="*/ 372960 w 12192000"/>
              <a:gd name="connsiteY30" fmla="*/ 915531 h 1118388"/>
              <a:gd name="connsiteX31" fmla="*/ 586367 w 12192000"/>
              <a:gd name="connsiteY31" fmla="*/ 851926 h 1118388"/>
              <a:gd name="connsiteX32" fmla="*/ 856325 w 12192000"/>
              <a:gd name="connsiteY32" fmla="*/ 777920 h 1118388"/>
              <a:gd name="connsiteX33" fmla="*/ 991881 w 12192000"/>
              <a:gd name="connsiteY33" fmla="*/ 759036 h 1118388"/>
              <a:gd name="connsiteX34" fmla="*/ 1055575 w 12192000"/>
              <a:gd name="connsiteY34" fmla="*/ 769343 h 1118388"/>
              <a:gd name="connsiteX35" fmla="*/ 1119803 w 12192000"/>
              <a:gd name="connsiteY35" fmla="*/ 759949 h 1118388"/>
              <a:gd name="connsiteX36" fmla="*/ 1169650 w 12192000"/>
              <a:gd name="connsiteY36" fmla="*/ 741734 h 1118388"/>
              <a:gd name="connsiteX37" fmla="*/ 1244680 w 12192000"/>
              <a:gd name="connsiteY37" fmla="*/ 723722 h 1118388"/>
              <a:gd name="connsiteX38" fmla="*/ 1345620 w 12192000"/>
              <a:gd name="connsiteY38" fmla="*/ 701505 h 1118388"/>
              <a:gd name="connsiteX39" fmla="*/ 1479778 w 12192000"/>
              <a:gd name="connsiteY39" fmla="*/ 683400 h 1118388"/>
              <a:gd name="connsiteX40" fmla="*/ 1698214 w 12192000"/>
              <a:gd name="connsiteY40" fmla="*/ 639338 h 1118388"/>
              <a:gd name="connsiteX41" fmla="*/ 1946835 w 12192000"/>
              <a:gd name="connsiteY41" fmla="*/ 656696 h 1118388"/>
              <a:gd name="connsiteX42" fmla="*/ 2147463 w 12192000"/>
              <a:gd name="connsiteY42" fmla="*/ 636053 h 1118388"/>
              <a:gd name="connsiteX43" fmla="*/ 2393788 w 12192000"/>
              <a:gd name="connsiteY43" fmla="*/ 607436 h 1118388"/>
              <a:gd name="connsiteX44" fmla="*/ 2539735 w 12192000"/>
              <a:gd name="connsiteY44" fmla="*/ 574154 h 1118388"/>
              <a:gd name="connsiteX45" fmla="*/ 2650260 w 12192000"/>
              <a:gd name="connsiteY45" fmla="*/ 562573 h 1118388"/>
              <a:gd name="connsiteX46" fmla="*/ 2730710 w 12192000"/>
              <a:gd name="connsiteY46" fmla="*/ 526103 h 1118388"/>
              <a:gd name="connsiteX47" fmla="*/ 2884932 w 12192000"/>
              <a:gd name="connsiteY47" fmla="*/ 519819 h 1118388"/>
              <a:gd name="connsiteX48" fmla="*/ 2976019 w 12192000"/>
              <a:gd name="connsiteY48" fmla="*/ 508087 h 1118388"/>
              <a:gd name="connsiteX49" fmla="*/ 3008759 w 12192000"/>
              <a:gd name="connsiteY49" fmla="*/ 491107 h 1118388"/>
              <a:gd name="connsiteX50" fmla="*/ 3055731 w 12192000"/>
              <a:gd name="connsiteY50" fmla="*/ 475813 h 1118388"/>
              <a:gd name="connsiteX51" fmla="*/ 3137188 w 12192000"/>
              <a:gd name="connsiteY51" fmla="*/ 439130 h 1118388"/>
              <a:gd name="connsiteX52" fmla="*/ 3338608 w 12192000"/>
              <a:gd name="connsiteY52" fmla="*/ 436559 h 1118388"/>
              <a:gd name="connsiteX53" fmla="*/ 3310915 w 12192000"/>
              <a:gd name="connsiteY53" fmla="*/ 437390 h 1118388"/>
              <a:gd name="connsiteX54" fmla="*/ 3436114 w 12192000"/>
              <a:gd name="connsiteY54" fmla="*/ 448745 h 1118388"/>
              <a:gd name="connsiteX55" fmla="*/ 3608840 w 12192000"/>
              <a:gd name="connsiteY55" fmla="*/ 443604 h 1118388"/>
              <a:gd name="connsiteX56" fmla="*/ 3727304 w 12192000"/>
              <a:gd name="connsiteY56" fmla="*/ 453563 h 1118388"/>
              <a:gd name="connsiteX57" fmla="*/ 3765869 w 12192000"/>
              <a:gd name="connsiteY57" fmla="*/ 438729 h 1118388"/>
              <a:gd name="connsiteX58" fmla="*/ 3830576 w 12192000"/>
              <a:gd name="connsiteY58" fmla="*/ 414521 h 1118388"/>
              <a:gd name="connsiteX59" fmla="*/ 3875271 w 12192000"/>
              <a:gd name="connsiteY59" fmla="*/ 370806 h 1118388"/>
              <a:gd name="connsiteX60" fmla="*/ 3948478 w 12192000"/>
              <a:gd name="connsiteY60" fmla="*/ 391512 h 1118388"/>
              <a:gd name="connsiteX61" fmla="*/ 4006369 w 12192000"/>
              <a:gd name="connsiteY61" fmla="*/ 369967 h 1118388"/>
              <a:gd name="connsiteX62" fmla="*/ 4093666 w 12192000"/>
              <a:gd name="connsiteY62" fmla="*/ 333646 h 1118388"/>
              <a:gd name="connsiteX63" fmla="*/ 4145241 w 12192000"/>
              <a:gd name="connsiteY63" fmla="*/ 321257 h 1118388"/>
              <a:gd name="connsiteX64" fmla="*/ 4284785 w 12192000"/>
              <a:gd name="connsiteY64" fmla="*/ 278120 h 1118388"/>
              <a:gd name="connsiteX65" fmla="*/ 4423539 w 12192000"/>
              <a:gd name="connsiteY65" fmla="*/ 227831 h 1118388"/>
              <a:gd name="connsiteX66" fmla="*/ 4535774 w 12192000"/>
              <a:gd name="connsiteY66" fmla="*/ 164976 h 1118388"/>
              <a:gd name="connsiteX67" fmla="*/ 4536053 w 12192000"/>
              <a:gd name="connsiteY67" fmla="*/ 164444 h 1118388"/>
              <a:gd name="connsiteX68" fmla="*/ 4547385 w 12192000"/>
              <a:gd name="connsiteY68" fmla="*/ 165484 h 1118388"/>
              <a:gd name="connsiteX69" fmla="*/ 4603054 w 12192000"/>
              <a:gd name="connsiteY69" fmla="*/ 177298 h 1118388"/>
              <a:gd name="connsiteX70" fmla="*/ 4674354 w 12192000"/>
              <a:gd name="connsiteY70" fmla="*/ 126844 h 1118388"/>
              <a:gd name="connsiteX71" fmla="*/ 4704259 w 12192000"/>
              <a:gd name="connsiteY71" fmla="*/ 118162 h 1118388"/>
              <a:gd name="connsiteX72" fmla="*/ 4720133 w 12192000"/>
              <a:gd name="connsiteY72" fmla="*/ 110684 h 1118388"/>
              <a:gd name="connsiteX73" fmla="*/ 4721058 w 12192000"/>
              <a:gd name="connsiteY73" fmla="*/ 108383 h 1118388"/>
              <a:gd name="connsiteX74" fmla="*/ 4774434 w 12192000"/>
              <a:gd name="connsiteY74" fmla="*/ 119976 h 1118388"/>
              <a:gd name="connsiteX75" fmla="*/ 4781376 w 12192000"/>
              <a:gd name="connsiteY75" fmla="*/ 117235 h 1118388"/>
              <a:gd name="connsiteX76" fmla="*/ 4816353 w 12192000"/>
              <a:gd name="connsiteY76" fmla="*/ 130270 h 1118388"/>
              <a:gd name="connsiteX77" fmla="*/ 4834325 w 12192000"/>
              <a:gd name="connsiteY77" fmla="*/ 134082 h 1118388"/>
              <a:gd name="connsiteX78" fmla="*/ 4839606 w 12192000"/>
              <a:gd name="connsiteY78" fmla="*/ 141186 h 1118388"/>
              <a:gd name="connsiteX79" fmla="*/ 4866030 w 12192000"/>
              <a:gd name="connsiteY79" fmla="*/ 143754 h 1118388"/>
              <a:gd name="connsiteX80" fmla="*/ 4868987 w 12192000"/>
              <a:gd name="connsiteY80" fmla="*/ 141776 h 1118388"/>
              <a:gd name="connsiteX81" fmla="*/ 4930337 w 12192000"/>
              <a:gd name="connsiteY81" fmla="*/ 163569 h 1118388"/>
              <a:gd name="connsiteX82" fmla="*/ 4988458 w 12192000"/>
              <a:gd name="connsiteY82" fmla="*/ 171432 h 1118388"/>
              <a:gd name="connsiteX83" fmla="*/ 5133538 w 12192000"/>
              <a:gd name="connsiteY83" fmla="*/ 161255 h 1118388"/>
              <a:gd name="connsiteX84" fmla="*/ 5467747 w 12192000"/>
              <a:gd name="connsiteY84" fmla="*/ 201707 h 1118388"/>
              <a:gd name="connsiteX85" fmla="*/ 5792606 w 12192000"/>
              <a:gd name="connsiteY85" fmla="*/ 211721 h 1118388"/>
              <a:gd name="connsiteX86" fmla="*/ 5869247 w 12192000"/>
              <a:gd name="connsiteY86" fmla="*/ 197278 h 1118388"/>
              <a:gd name="connsiteX87" fmla="*/ 5938156 w 12192000"/>
              <a:gd name="connsiteY87" fmla="*/ 226942 h 1118388"/>
              <a:gd name="connsiteX88" fmla="*/ 5965800 w 12192000"/>
              <a:gd name="connsiteY88" fmla="*/ 211833 h 1118388"/>
              <a:gd name="connsiteX89" fmla="*/ 5970550 w 12192000"/>
              <a:gd name="connsiteY89" fmla="*/ 208763 h 1118388"/>
              <a:gd name="connsiteX90" fmla="*/ 5989910 w 12192000"/>
              <a:gd name="connsiteY90" fmla="*/ 206592 h 1118388"/>
              <a:gd name="connsiteX91" fmla="*/ 5994937 w 12192000"/>
              <a:gd name="connsiteY91" fmla="*/ 193334 h 1118388"/>
              <a:gd name="connsiteX92" fmla="*/ 6023765 w 12192000"/>
              <a:gd name="connsiteY92" fmla="*/ 181006 h 1118388"/>
              <a:gd name="connsiteX93" fmla="*/ 6059520 w 12192000"/>
              <a:gd name="connsiteY93" fmla="*/ 180540 h 1118388"/>
              <a:gd name="connsiteX94" fmla="*/ 6229716 w 12192000"/>
              <a:gd name="connsiteY94" fmla="*/ 192460 h 1118388"/>
              <a:gd name="connsiteX95" fmla="*/ 6331381 w 12192000"/>
              <a:gd name="connsiteY95" fmla="*/ 191533 h 1118388"/>
              <a:gd name="connsiteX96" fmla="*/ 6369749 w 12192000"/>
              <a:gd name="connsiteY96" fmla="*/ 178520 h 1118388"/>
              <a:gd name="connsiteX97" fmla="*/ 6423498 w 12192000"/>
              <a:gd name="connsiteY97" fmla="*/ 168860 h 1118388"/>
              <a:gd name="connsiteX98" fmla="*/ 6645685 w 12192000"/>
              <a:gd name="connsiteY98" fmla="*/ 167049 h 1118388"/>
              <a:gd name="connsiteX99" fmla="*/ 6739636 w 12192000"/>
              <a:gd name="connsiteY99" fmla="*/ 163178 h 1118388"/>
              <a:gd name="connsiteX100" fmla="*/ 6820599 w 12192000"/>
              <a:gd name="connsiteY100" fmla="*/ 187221 h 1118388"/>
              <a:gd name="connsiteX101" fmla="*/ 7038226 w 12192000"/>
              <a:gd name="connsiteY101" fmla="*/ 224954 h 1118388"/>
              <a:gd name="connsiteX102" fmla="*/ 7163894 w 12192000"/>
              <a:gd name="connsiteY102" fmla="*/ 225847 h 1118388"/>
              <a:gd name="connsiteX103" fmla="*/ 7208349 w 12192000"/>
              <a:gd name="connsiteY103" fmla="*/ 215652 h 1118388"/>
              <a:gd name="connsiteX104" fmla="*/ 7282840 w 12192000"/>
              <a:gd name="connsiteY104" fmla="*/ 199225 h 1118388"/>
              <a:gd name="connsiteX105" fmla="*/ 7338153 w 12192000"/>
              <a:gd name="connsiteY105" fmla="*/ 161062 h 1118388"/>
              <a:gd name="connsiteX106" fmla="*/ 7400583 w 12192000"/>
              <a:gd name="connsiteY106" fmla="*/ 157584 h 1118388"/>
              <a:gd name="connsiteX107" fmla="*/ 7415556 w 12192000"/>
              <a:gd name="connsiteY107" fmla="*/ 190253 h 1118388"/>
              <a:gd name="connsiteX108" fmla="*/ 7482186 w 12192000"/>
              <a:gd name="connsiteY108" fmla="*/ 175667 h 1118388"/>
              <a:gd name="connsiteX109" fmla="*/ 7583207 w 12192000"/>
              <a:gd name="connsiteY109" fmla="*/ 149869 h 1118388"/>
              <a:gd name="connsiteX110" fmla="*/ 7641594 w 12192000"/>
              <a:gd name="connsiteY110" fmla="*/ 143635 h 1118388"/>
              <a:gd name="connsiteX111" fmla="*/ 7800943 w 12192000"/>
              <a:gd name="connsiteY111" fmla="*/ 117217 h 1118388"/>
              <a:gd name="connsiteX112" fmla="*/ 7960450 w 12192000"/>
              <a:gd name="connsiteY112" fmla="*/ 83600 h 1118388"/>
              <a:gd name="connsiteX113" fmla="*/ 8118222 w 12192000"/>
              <a:gd name="connsiteY113" fmla="*/ 44900 h 1118388"/>
              <a:gd name="connsiteX114" fmla="*/ 8179360 w 12192000"/>
              <a:gd name="connsiteY114" fmla="*/ 29476 h 1118388"/>
              <a:gd name="connsiteX115" fmla="*/ 8260520 w 12192000"/>
              <a:gd name="connsiteY115" fmla="*/ 952 h 1118388"/>
              <a:gd name="connsiteX116" fmla="*/ 8361058 w 12192000"/>
              <a:gd name="connsiteY116" fmla="*/ 17785 h 1118388"/>
              <a:gd name="connsiteX117" fmla="*/ 8531136 w 12192000"/>
              <a:gd name="connsiteY117" fmla="*/ 46580 h 1118388"/>
              <a:gd name="connsiteX118" fmla="*/ 8650643 w 12192000"/>
              <a:gd name="connsiteY118" fmla="*/ 34691 h 1118388"/>
              <a:gd name="connsiteX119" fmla="*/ 8777666 w 12192000"/>
              <a:gd name="connsiteY119" fmla="*/ 56121 h 1118388"/>
              <a:gd name="connsiteX120" fmla="*/ 8929686 w 12192000"/>
              <a:gd name="connsiteY120" fmla="*/ 61185 h 1118388"/>
              <a:gd name="connsiteX121" fmla="*/ 8966892 w 12192000"/>
              <a:gd name="connsiteY121" fmla="*/ 57811 h 1118388"/>
              <a:gd name="connsiteX0" fmla="*/ 8966892 w 12192000"/>
              <a:gd name="connsiteY0" fmla="*/ 46759 h 1107336"/>
              <a:gd name="connsiteX1" fmla="*/ 9057923 w 12192000"/>
              <a:gd name="connsiteY1" fmla="*/ 77644 h 1107336"/>
              <a:gd name="connsiteX2" fmla="*/ 9162332 w 12192000"/>
              <a:gd name="connsiteY2" fmla="*/ 88918 h 1107336"/>
              <a:gd name="connsiteX3" fmla="*/ 9231104 w 12192000"/>
              <a:gd name="connsiteY3" fmla="*/ 106137 h 1107336"/>
              <a:gd name="connsiteX4" fmla="*/ 9337856 w 12192000"/>
              <a:gd name="connsiteY4" fmla="*/ 116678 h 1107336"/>
              <a:gd name="connsiteX5" fmla="*/ 9398481 w 12192000"/>
              <a:gd name="connsiteY5" fmla="*/ 145196 h 1107336"/>
              <a:gd name="connsiteX6" fmla="*/ 9695185 w 12192000"/>
              <a:gd name="connsiteY6" fmla="*/ 171107 h 1107336"/>
              <a:gd name="connsiteX7" fmla="*/ 9865404 w 12192000"/>
              <a:gd name="connsiteY7" fmla="*/ 168347 h 1107336"/>
              <a:gd name="connsiteX8" fmla="*/ 10035421 w 12192000"/>
              <a:gd name="connsiteY8" fmla="*/ 150388 h 1107336"/>
              <a:gd name="connsiteX9" fmla="*/ 10159413 w 12192000"/>
              <a:gd name="connsiteY9" fmla="*/ 153883 h 1107336"/>
              <a:gd name="connsiteX10" fmla="*/ 10191921 w 12192000"/>
              <a:gd name="connsiteY10" fmla="*/ 152072 h 1107336"/>
              <a:gd name="connsiteX11" fmla="*/ 10245241 w 12192000"/>
              <a:gd name="connsiteY11" fmla="*/ 144718 h 1107336"/>
              <a:gd name="connsiteX12" fmla="*/ 10327894 w 12192000"/>
              <a:gd name="connsiteY12" fmla="*/ 161688 h 1107336"/>
              <a:gd name="connsiteX13" fmla="*/ 10522293 w 12192000"/>
              <a:gd name="connsiteY13" fmla="*/ 183278 h 1107336"/>
              <a:gd name="connsiteX14" fmla="*/ 10772996 w 12192000"/>
              <a:gd name="connsiteY14" fmla="*/ 226002 h 1107336"/>
              <a:gd name="connsiteX15" fmla="*/ 11029627 w 12192000"/>
              <a:gd name="connsiteY15" fmla="*/ 206445 h 1107336"/>
              <a:gd name="connsiteX16" fmla="*/ 11118024 w 12192000"/>
              <a:gd name="connsiteY16" fmla="*/ 203449 h 1107336"/>
              <a:gd name="connsiteX17" fmla="*/ 11326842 w 12192000"/>
              <a:gd name="connsiteY17" fmla="*/ 165010 h 1107336"/>
              <a:gd name="connsiteX18" fmla="*/ 11442963 w 12192000"/>
              <a:gd name="connsiteY18" fmla="*/ 141569 h 1107336"/>
              <a:gd name="connsiteX19" fmla="*/ 11603159 w 12192000"/>
              <a:gd name="connsiteY19" fmla="*/ 108370 h 1107336"/>
              <a:gd name="connsiteX20" fmla="*/ 11642383 w 12192000"/>
              <a:gd name="connsiteY20" fmla="*/ 97413 h 1107336"/>
              <a:gd name="connsiteX21" fmla="*/ 11856150 w 12192000"/>
              <a:gd name="connsiteY21" fmla="*/ 109913 h 1107336"/>
              <a:gd name="connsiteX22" fmla="*/ 11993769 w 12192000"/>
              <a:gd name="connsiteY22" fmla="*/ 133021 h 1107336"/>
              <a:gd name="connsiteX23" fmla="*/ 12102516 w 12192000"/>
              <a:gd name="connsiteY23" fmla="*/ 78976 h 1107336"/>
              <a:gd name="connsiteX24" fmla="*/ 12191056 w 12192000"/>
              <a:gd name="connsiteY24" fmla="*/ 65273 h 1107336"/>
              <a:gd name="connsiteX25" fmla="*/ 12192000 w 12192000"/>
              <a:gd name="connsiteY25" fmla="*/ 65879 h 1107336"/>
              <a:gd name="connsiteX26" fmla="*/ 12192000 w 12192000"/>
              <a:gd name="connsiteY26" fmla="*/ 1107336 h 1107336"/>
              <a:gd name="connsiteX27" fmla="*/ 0 w 12192000"/>
              <a:gd name="connsiteY27" fmla="*/ 1107336 h 1107336"/>
              <a:gd name="connsiteX28" fmla="*/ 0 w 12192000"/>
              <a:gd name="connsiteY28" fmla="*/ 902652 h 1107336"/>
              <a:gd name="connsiteX29" fmla="*/ 246660 w 12192000"/>
              <a:gd name="connsiteY29" fmla="*/ 868419 h 1107336"/>
              <a:gd name="connsiteX30" fmla="*/ 372960 w 12192000"/>
              <a:gd name="connsiteY30" fmla="*/ 904479 h 1107336"/>
              <a:gd name="connsiteX31" fmla="*/ 586367 w 12192000"/>
              <a:gd name="connsiteY31" fmla="*/ 840874 h 1107336"/>
              <a:gd name="connsiteX32" fmla="*/ 856325 w 12192000"/>
              <a:gd name="connsiteY32" fmla="*/ 766868 h 1107336"/>
              <a:gd name="connsiteX33" fmla="*/ 991881 w 12192000"/>
              <a:gd name="connsiteY33" fmla="*/ 747984 h 1107336"/>
              <a:gd name="connsiteX34" fmla="*/ 1055575 w 12192000"/>
              <a:gd name="connsiteY34" fmla="*/ 758291 h 1107336"/>
              <a:gd name="connsiteX35" fmla="*/ 1119803 w 12192000"/>
              <a:gd name="connsiteY35" fmla="*/ 748897 h 1107336"/>
              <a:gd name="connsiteX36" fmla="*/ 1169650 w 12192000"/>
              <a:gd name="connsiteY36" fmla="*/ 730682 h 1107336"/>
              <a:gd name="connsiteX37" fmla="*/ 1244680 w 12192000"/>
              <a:gd name="connsiteY37" fmla="*/ 712670 h 1107336"/>
              <a:gd name="connsiteX38" fmla="*/ 1345620 w 12192000"/>
              <a:gd name="connsiteY38" fmla="*/ 690453 h 1107336"/>
              <a:gd name="connsiteX39" fmla="*/ 1479778 w 12192000"/>
              <a:gd name="connsiteY39" fmla="*/ 672348 h 1107336"/>
              <a:gd name="connsiteX40" fmla="*/ 1698214 w 12192000"/>
              <a:gd name="connsiteY40" fmla="*/ 628286 h 1107336"/>
              <a:gd name="connsiteX41" fmla="*/ 1946835 w 12192000"/>
              <a:gd name="connsiteY41" fmla="*/ 645644 h 1107336"/>
              <a:gd name="connsiteX42" fmla="*/ 2147463 w 12192000"/>
              <a:gd name="connsiteY42" fmla="*/ 625001 h 1107336"/>
              <a:gd name="connsiteX43" fmla="*/ 2393788 w 12192000"/>
              <a:gd name="connsiteY43" fmla="*/ 596384 h 1107336"/>
              <a:gd name="connsiteX44" fmla="*/ 2539735 w 12192000"/>
              <a:gd name="connsiteY44" fmla="*/ 563102 h 1107336"/>
              <a:gd name="connsiteX45" fmla="*/ 2650260 w 12192000"/>
              <a:gd name="connsiteY45" fmla="*/ 551521 h 1107336"/>
              <a:gd name="connsiteX46" fmla="*/ 2730710 w 12192000"/>
              <a:gd name="connsiteY46" fmla="*/ 515051 h 1107336"/>
              <a:gd name="connsiteX47" fmla="*/ 2884932 w 12192000"/>
              <a:gd name="connsiteY47" fmla="*/ 508767 h 1107336"/>
              <a:gd name="connsiteX48" fmla="*/ 2976019 w 12192000"/>
              <a:gd name="connsiteY48" fmla="*/ 497035 h 1107336"/>
              <a:gd name="connsiteX49" fmla="*/ 3008759 w 12192000"/>
              <a:gd name="connsiteY49" fmla="*/ 480055 h 1107336"/>
              <a:gd name="connsiteX50" fmla="*/ 3055731 w 12192000"/>
              <a:gd name="connsiteY50" fmla="*/ 464761 h 1107336"/>
              <a:gd name="connsiteX51" fmla="*/ 3137188 w 12192000"/>
              <a:gd name="connsiteY51" fmla="*/ 428078 h 1107336"/>
              <a:gd name="connsiteX52" fmla="*/ 3338608 w 12192000"/>
              <a:gd name="connsiteY52" fmla="*/ 425507 h 1107336"/>
              <a:gd name="connsiteX53" fmla="*/ 3310915 w 12192000"/>
              <a:gd name="connsiteY53" fmla="*/ 426338 h 1107336"/>
              <a:gd name="connsiteX54" fmla="*/ 3436114 w 12192000"/>
              <a:gd name="connsiteY54" fmla="*/ 437693 h 1107336"/>
              <a:gd name="connsiteX55" fmla="*/ 3608840 w 12192000"/>
              <a:gd name="connsiteY55" fmla="*/ 432552 h 1107336"/>
              <a:gd name="connsiteX56" fmla="*/ 3727304 w 12192000"/>
              <a:gd name="connsiteY56" fmla="*/ 442511 h 1107336"/>
              <a:gd name="connsiteX57" fmla="*/ 3765869 w 12192000"/>
              <a:gd name="connsiteY57" fmla="*/ 427677 h 1107336"/>
              <a:gd name="connsiteX58" fmla="*/ 3830576 w 12192000"/>
              <a:gd name="connsiteY58" fmla="*/ 403469 h 1107336"/>
              <a:gd name="connsiteX59" fmla="*/ 3875271 w 12192000"/>
              <a:gd name="connsiteY59" fmla="*/ 359754 h 1107336"/>
              <a:gd name="connsiteX60" fmla="*/ 3948478 w 12192000"/>
              <a:gd name="connsiteY60" fmla="*/ 380460 h 1107336"/>
              <a:gd name="connsiteX61" fmla="*/ 4006369 w 12192000"/>
              <a:gd name="connsiteY61" fmla="*/ 358915 h 1107336"/>
              <a:gd name="connsiteX62" fmla="*/ 4093666 w 12192000"/>
              <a:gd name="connsiteY62" fmla="*/ 322594 h 1107336"/>
              <a:gd name="connsiteX63" fmla="*/ 4145241 w 12192000"/>
              <a:gd name="connsiteY63" fmla="*/ 310205 h 1107336"/>
              <a:gd name="connsiteX64" fmla="*/ 4284785 w 12192000"/>
              <a:gd name="connsiteY64" fmla="*/ 267068 h 1107336"/>
              <a:gd name="connsiteX65" fmla="*/ 4423539 w 12192000"/>
              <a:gd name="connsiteY65" fmla="*/ 216779 h 1107336"/>
              <a:gd name="connsiteX66" fmla="*/ 4535774 w 12192000"/>
              <a:gd name="connsiteY66" fmla="*/ 153924 h 1107336"/>
              <a:gd name="connsiteX67" fmla="*/ 4536053 w 12192000"/>
              <a:gd name="connsiteY67" fmla="*/ 153392 h 1107336"/>
              <a:gd name="connsiteX68" fmla="*/ 4547385 w 12192000"/>
              <a:gd name="connsiteY68" fmla="*/ 154432 h 1107336"/>
              <a:gd name="connsiteX69" fmla="*/ 4603054 w 12192000"/>
              <a:gd name="connsiteY69" fmla="*/ 166246 h 1107336"/>
              <a:gd name="connsiteX70" fmla="*/ 4674354 w 12192000"/>
              <a:gd name="connsiteY70" fmla="*/ 115792 h 1107336"/>
              <a:gd name="connsiteX71" fmla="*/ 4704259 w 12192000"/>
              <a:gd name="connsiteY71" fmla="*/ 107110 h 1107336"/>
              <a:gd name="connsiteX72" fmla="*/ 4720133 w 12192000"/>
              <a:gd name="connsiteY72" fmla="*/ 99632 h 1107336"/>
              <a:gd name="connsiteX73" fmla="*/ 4721058 w 12192000"/>
              <a:gd name="connsiteY73" fmla="*/ 97331 h 1107336"/>
              <a:gd name="connsiteX74" fmla="*/ 4774434 w 12192000"/>
              <a:gd name="connsiteY74" fmla="*/ 108924 h 1107336"/>
              <a:gd name="connsiteX75" fmla="*/ 4781376 w 12192000"/>
              <a:gd name="connsiteY75" fmla="*/ 106183 h 1107336"/>
              <a:gd name="connsiteX76" fmla="*/ 4816353 w 12192000"/>
              <a:gd name="connsiteY76" fmla="*/ 119218 h 1107336"/>
              <a:gd name="connsiteX77" fmla="*/ 4834325 w 12192000"/>
              <a:gd name="connsiteY77" fmla="*/ 123030 h 1107336"/>
              <a:gd name="connsiteX78" fmla="*/ 4839606 w 12192000"/>
              <a:gd name="connsiteY78" fmla="*/ 130134 h 1107336"/>
              <a:gd name="connsiteX79" fmla="*/ 4866030 w 12192000"/>
              <a:gd name="connsiteY79" fmla="*/ 132702 h 1107336"/>
              <a:gd name="connsiteX80" fmla="*/ 4868987 w 12192000"/>
              <a:gd name="connsiteY80" fmla="*/ 130724 h 1107336"/>
              <a:gd name="connsiteX81" fmla="*/ 4930337 w 12192000"/>
              <a:gd name="connsiteY81" fmla="*/ 152517 h 1107336"/>
              <a:gd name="connsiteX82" fmla="*/ 4988458 w 12192000"/>
              <a:gd name="connsiteY82" fmla="*/ 160380 h 1107336"/>
              <a:gd name="connsiteX83" fmla="*/ 5133538 w 12192000"/>
              <a:gd name="connsiteY83" fmla="*/ 150203 h 1107336"/>
              <a:gd name="connsiteX84" fmla="*/ 5467747 w 12192000"/>
              <a:gd name="connsiteY84" fmla="*/ 190655 h 1107336"/>
              <a:gd name="connsiteX85" fmla="*/ 5792606 w 12192000"/>
              <a:gd name="connsiteY85" fmla="*/ 200669 h 1107336"/>
              <a:gd name="connsiteX86" fmla="*/ 5869247 w 12192000"/>
              <a:gd name="connsiteY86" fmla="*/ 186226 h 1107336"/>
              <a:gd name="connsiteX87" fmla="*/ 5938156 w 12192000"/>
              <a:gd name="connsiteY87" fmla="*/ 215890 h 1107336"/>
              <a:gd name="connsiteX88" fmla="*/ 5965800 w 12192000"/>
              <a:gd name="connsiteY88" fmla="*/ 200781 h 1107336"/>
              <a:gd name="connsiteX89" fmla="*/ 5970550 w 12192000"/>
              <a:gd name="connsiteY89" fmla="*/ 197711 h 1107336"/>
              <a:gd name="connsiteX90" fmla="*/ 5989910 w 12192000"/>
              <a:gd name="connsiteY90" fmla="*/ 195540 h 1107336"/>
              <a:gd name="connsiteX91" fmla="*/ 5994937 w 12192000"/>
              <a:gd name="connsiteY91" fmla="*/ 182282 h 1107336"/>
              <a:gd name="connsiteX92" fmla="*/ 6023765 w 12192000"/>
              <a:gd name="connsiteY92" fmla="*/ 169954 h 1107336"/>
              <a:gd name="connsiteX93" fmla="*/ 6059520 w 12192000"/>
              <a:gd name="connsiteY93" fmla="*/ 169488 h 1107336"/>
              <a:gd name="connsiteX94" fmla="*/ 6229716 w 12192000"/>
              <a:gd name="connsiteY94" fmla="*/ 181408 h 1107336"/>
              <a:gd name="connsiteX95" fmla="*/ 6331381 w 12192000"/>
              <a:gd name="connsiteY95" fmla="*/ 180481 h 1107336"/>
              <a:gd name="connsiteX96" fmla="*/ 6369749 w 12192000"/>
              <a:gd name="connsiteY96" fmla="*/ 167468 h 1107336"/>
              <a:gd name="connsiteX97" fmla="*/ 6423498 w 12192000"/>
              <a:gd name="connsiteY97" fmla="*/ 157808 h 1107336"/>
              <a:gd name="connsiteX98" fmla="*/ 6645685 w 12192000"/>
              <a:gd name="connsiteY98" fmla="*/ 155997 h 1107336"/>
              <a:gd name="connsiteX99" fmla="*/ 6739636 w 12192000"/>
              <a:gd name="connsiteY99" fmla="*/ 152126 h 1107336"/>
              <a:gd name="connsiteX100" fmla="*/ 6820599 w 12192000"/>
              <a:gd name="connsiteY100" fmla="*/ 176169 h 1107336"/>
              <a:gd name="connsiteX101" fmla="*/ 7038226 w 12192000"/>
              <a:gd name="connsiteY101" fmla="*/ 213902 h 1107336"/>
              <a:gd name="connsiteX102" fmla="*/ 7163894 w 12192000"/>
              <a:gd name="connsiteY102" fmla="*/ 214795 h 1107336"/>
              <a:gd name="connsiteX103" fmla="*/ 7208349 w 12192000"/>
              <a:gd name="connsiteY103" fmla="*/ 204600 h 1107336"/>
              <a:gd name="connsiteX104" fmla="*/ 7282840 w 12192000"/>
              <a:gd name="connsiteY104" fmla="*/ 188173 h 1107336"/>
              <a:gd name="connsiteX105" fmla="*/ 7338153 w 12192000"/>
              <a:gd name="connsiteY105" fmla="*/ 150010 h 1107336"/>
              <a:gd name="connsiteX106" fmla="*/ 7400583 w 12192000"/>
              <a:gd name="connsiteY106" fmla="*/ 146532 h 1107336"/>
              <a:gd name="connsiteX107" fmla="*/ 7415556 w 12192000"/>
              <a:gd name="connsiteY107" fmla="*/ 179201 h 1107336"/>
              <a:gd name="connsiteX108" fmla="*/ 7482186 w 12192000"/>
              <a:gd name="connsiteY108" fmla="*/ 164615 h 1107336"/>
              <a:gd name="connsiteX109" fmla="*/ 7583207 w 12192000"/>
              <a:gd name="connsiteY109" fmla="*/ 138817 h 1107336"/>
              <a:gd name="connsiteX110" fmla="*/ 7641594 w 12192000"/>
              <a:gd name="connsiteY110" fmla="*/ 132583 h 1107336"/>
              <a:gd name="connsiteX111" fmla="*/ 7800943 w 12192000"/>
              <a:gd name="connsiteY111" fmla="*/ 106165 h 1107336"/>
              <a:gd name="connsiteX112" fmla="*/ 7960450 w 12192000"/>
              <a:gd name="connsiteY112" fmla="*/ 72548 h 1107336"/>
              <a:gd name="connsiteX113" fmla="*/ 8118222 w 12192000"/>
              <a:gd name="connsiteY113" fmla="*/ 33848 h 1107336"/>
              <a:gd name="connsiteX114" fmla="*/ 8179360 w 12192000"/>
              <a:gd name="connsiteY114" fmla="*/ 18424 h 1107336"/>
              <a:gd name="connsiteX115" fmla="*/ 8260520 w 12192000"/>
              <a:gd name="connsiteY115" fmla="*/ 17949 h 1107336"/>
              <a:gd name="connsiteX116" fmla="*/ 8361058 w 12192000"/>
              <a:gd name="connsiteY116" fmla="*/ 6733 h 1107336"/>
              <a:gd name="connsiteX117" fmla="*/ 8531136 w 12192000"/>
              <a:gd name="connsiteY117" fmla="*/ 35528 h 1107336"/>
              <a:gd name="connsiteX118" fmla="*/ 8650643 w 12192000"/>
              <a:gd name="connsiteY118" fmla="*/ 23639 h 1107336"/>
              <a:gd name="connsiteX119" fmla="*/ 8777666 w 12192000"/>
              <a:gd name="connsiteY119" fmla="*/ 45069 h 1107336"/>
              <a:gd name="connsiteX120" fmla="*/ 8929686 w 12192000"/>
              <a:gd name="connsiteY120" fmla="*/ 50133 h 1107336"/>
              <a:gd name="connsiteX121" fmla="*/ 8966892 w 12192000"/>
              <a:gd name="connsiteY121" fmla="*/ 46759 h 1107336"/>
              <a:gd name="connsiteX0" fmla="*/ 8966892 w 12192000"/>
              <a:gd name="connsiteY0" fmla="*/ 46759 h 1107336"/>
              <a:gd name="connsiteX1" fmla="*/ 9057923 w 12192000"/>
              <a:gd name="connsiteY1" fmla="*/ 77644 h 1107336"/>
              <a:gd name="connsiteX2" fmla="*/ 9162332 w 12192000"/>
              <a:gd name="connsiteY2" fmla="*/ 88918 h 1107336"/>
              <a:gd name="connsiteX3" fmla="*/ 9231104 w 12192000"/>
              <a:gd name="connsiteY3" fmla="*/ 106137 h 1107336"/>
              <a:gd name="connsiteX4" fmla="*/ 9337856 w 12192000"/>
              <a:gd name="connsiteY4" fmla="*/ 116678 h 1107336"/>
              <a:gd name="connsiteX5" fmla="*/ 9398481 w 12192000"/>
              <a:gd name="connsiteY5" fmla="*/ 145196 h 1107336"/>
              <a:gd name="connsiteX6" fmla="*/ 9695185 w 12192000"/>
              <a:gd name="connsiteY6" fmla="*/ 171107 h 1107336"/>
              <a:gd name="connsiteX7" fmla="*/ 9865404 w 12192000"/>
              <a:gd name="connsiteY7" fmla="*/ 168347 h 1107336"/>
              <a:gd name="connsiteX8" fmla="*/ 10035421 w 12192000"/>
              <a:gd name="connsiteY8" fmla="*/ 150388 h 1107336"/>
              <a:gd name="connsiteX9" fmla="*/ 10159413 w 12192000"/>
              <a:gd name="connsiteY9" fmla="*/ 153883 h 1107336"/>
              <a:gd name="connsiteX10" fmla="*/ 10191921 w 12192000"/>
              <a:gd name="connsiteY10" fmla="*/ 152072 h 1107336"/>
              <a:gd name="connsiteX11" fmla="*/ 10245241 w 12192000"/>
              <a:gd name="connsiteY11" fmla="*/ 144718 h 1107336"/>
              <a:gd name="connsiteX12" fmla="*/ 10327894 w 12192000"/>
              <a:gd name="connsiteY12" fmla="*/ 161688 h 1107336"/>
              <a:gd name="connsiteX13" fmla="*/ 10522293 w 12192000"/>
              <a:gd name="connsiteY13" fmla="*/ 183278 h 1107336"/>
              <a:gd name="connsiteX14" fmla="*/ 10772996 w 12192000"/>
              <a:gd name="connsiteY14" fmla="*/ 226002 h 1107336"/>
              <a:gd name="connsiteX15" fmla="*/ 11029627 w 12192000"/>
              <a:gd name="connsiteY15" fmla="*/ 206445 h 1107336"/>
              <a:gd name="connsiteX16" fmla="*/ 11118024 w 12192000"/>
              <a:gd name="connsiteY16" fmla="*/ 203449 h 1107336"/>
              <a:gd name="connsiteX17" fmla="*/ 11326842 w 12192000"/>
              <a:gd name="connsiteY17" fmla="*/ 165010 h 1107336"/>
              <a:gd name="connsiteX18" fmla="*/ 11442963 w 12192000"/>
              <a:gd name="connsiteY18" fmla="*/ 141569 h 1107336"/>
              <a:gd name="connsiteX19" fmla="*/ 11603159 w 12192000"/>
              <a:gd name="connsiteY19" fmla="*/ 108370 h 1107336"/>
              <a:gd name="connsiteX20" fmla="*/ 11704091 w 12192000"/>
              <a:gd name="connsiteY20" fmla="*/ 119852 h 1107336"/>
              <a:gd name="connsiteX21" fmla="*/ 11856150 w 12192000"/>
              <a:gd name="connsiteY21" fmla="*/ 109913 h 1107336"/>
              <a:gd name="connsiteX22" fmla="*/ 11993769 w 12192000"/>
              <a:gd name="connsiteY22" fmla="*/ 133021 h 1107336"/>
              <a:gd name="connsiteX23" fmla="*/ 12102516 w 12192000"/>
              <a:gd name="connsiteY23" fmla="*/ 78976 h 1107336"/>
              <a:gd name="connsiteX24" fmla="*/ 12191056 w 12192000"/>
              <a:gd name="connsiteY24" fmla="*/ 65273 h 1107336"/>
              <a:gd name="connsiteX25" fmla="*/ 12192000 w 12192000"/>
              <a:gd name="connsiteY25" fmla="*/ 65879 h 1107336"/>
              <a:gd name="connsiteX26" fmla="*/ 12192000 w 12192000"/>
              <a:gd name="connsiteY26" fmla="*/ 1107336 h 1107336"/>
              <a:gd name="connsiteX27" fmla="*/ 0 w 12192000"/>
              <a:gd name="connsiteY27" fmla="*/ 1107336 h 1107336"/>
              <a:gd name="connsiteX28" fmla="*/ 0 w 12192000"/>
              <a:gd name="connsiteY28" fmla="*/ 902652 h 1107336"/>
              <a:gd name="connsiteX29" fmla="*/ 246660 w 12192000"/>
              <a:gd name="connsiteY29" fmla="*/ 868419 h 1107336"/>
              <a:gd name="connsiteX30" fmla="*/ 372960 w 12192000"/>
              <a:gd name="connsiteY30" fmla="*/ 904479 h 1107336"/>
              <a:gd name="connsiteX31" fmla="*/ 586367 w 12192000"/>
              <a:gd name="connsiteY31" fmla="*/ 840874 h 1107336"/>
              <a:gd name="connsiteX32" fmla="*/ 856325 w 12192000"/>
              <a:gd name="connsiteY32" fmla="*/ 766868 h 1107336"/>
              <a:gd name="connsiteX33" fmla="*/ 991881 w 12192000"/>
              <a:gd name="connsiteY33" fmla="*/ 747984 h 1107336"/>
              <a:gd name="connsiteX34" fmla="*/ 1055575 w 12192000"/>
              <a:gd name="connsiteY34" fmla="*/ 758291 h 1107336"/>
              <a:gd name="connsiteX35" fmla="*/ 1119803 w 12192000"/>
              <a:gd name="connsiteY35" fmla="*/ 748897 h 1107336"/>
              <a:gd name="connsiteX36" fmla="*/ 1169650 w 12192000"/>
              <a:gd name="connsiteY36" fmla="*/ 730682 h 1107336"/>
              <a:gd name="connsiteX37" fmla="*/ 1244680 w 12192000"/>
              <a:gd name="connsiteY37" fmla="*/ 712670 h 1107336"/>
              <a:gd name="connsiteX38" fmla="*/ 1345620 w 12192000"/>
              <a:gd name="connsiteY38" fmla="*/ 690453 h 1107336"/>
              <a:gd name="connsiteX39" fmla="*/ 1479778 w 12192000"/>
              <a:gd name="connsiteY39" fmla="*/ 672348 h 1107336"/>
              <a:gd name="connsiteX40" fmla="*/ 1698214 w 12192000"/>
              <a:gd name="connsiteY40" fmla="*/ 628286 h 1107336"/>
              <a:gd name="connsiteX41" fmla="*/ 1946835 w 12192000"/>
              <a:gd name="connsiteY41" fmla="*/ 645644 h 1107336"/>
              <a:gd name="connsiteX42" fmla="*/ 2147463 w 12192000"/>
              <a:gd name="connsiteY42" fmla="*/ 625001 h 1107336"/>
              <a:gd name="connsiteX43" fmla="*/ 2393788 w 12192000"/>
              <a:gd name="connsiteY43" fmla="*/ 596384 h 1107336"/>
              <a:gd name="connsiteX44" fmla="*/ 2539735 w 12192000"/>
              <a:gd name="connsiteY44" fmla="*/ 563102 h 1107336"/>
              <a:gd name="connsiteX45" fmla="*/ 2650260 w 12192000"/>
              <a:gd name="connsiteY45" fmla="*/ 551521 h 1107336"/>
              <a:gd name="connsiteX46" fmla="*/ 2730710 w 12192000"/>
              <a:gd name="connsiteY46" fmla="*/ 515051 h 1107336"/>
              <a:gd name="connsiteX47" fmla="*/ 2884932 w 12192000"/>
              <a:gd name="connsiteY47" fmla="*/ 508767 h 1107336"/>
              <a:gd name="connsiteX48" fmla="*/ 2976019 w 12192000"/>
              <a:gd name="connsiteY48" fmla="*/ 497035 h 1107336"/>
              <a:gd name="connsiteX49" fmla="*/ 3008759 w 12192000"/>
              <a:gd name="connsiteY49" fmla="*/ 480055 h 1107336"/>
              <a:gd name="connsiteX50" fmla="*/ 3055731 w 12192000"/>
              <a:gd name="connsiteY50" fmla="*/ 464761 h 1107336"/>
              <a:gd name="connsiteX51" fmla="*/ 3137188 w 12192000"/>
              <a:gd name="connsiteY51" fmla="*/ 428078 h 1107336"/>
              <a:gd name="connsiteX52" fmla="*/ 3338608 w 12192000"/>
              <a:gd name="connsiteY52" fmla="*/ 425507 h 1107336"/>
              <a:gd name="connsiteX53" fmla="*/ 3310915 w 12192000"/>
              <a:gd name="connsiteY53" fmla="*/ 426338 h 1107336"/>
              <a:gd name="connsiteX54" fmla="*/ 3436114 w 12192000"/>
              <a:gd name="connsiteY54" fmla="*/ 437693 h 1107336"/>
              <a:gd name="connsiteX55" fmla="*/ 3608840 w 12192000"/>
              <a:gd name="connsiteY55" fmla="*/ 432552 h 1107336"/>
              <a:gd name="connsiteX56" fmla="*/ 3727304 w 12192000"/>
              <a:gd name="connsiteY56" fmla="*/ 442511 h 1107336"/>
              <a:gd name="connsiteX57" fmla="*/ 3765869 w 12192000"/>
              <a:gd name="connsiteY57" fmla="*/ 427677 h 1107336"/>
              <a:gd name="connsiteX58" fmla="*/ 3830576 w 12192000"/>
              <a:gd name="connsiteY58" fmla="*/ 403469 h 1107336"/>
              <a:gd name="connsiteX59" fmla="*/ 3875271 w 12192000"/>
              <a:gd name="connsiteY59" fmla="*/ 359754 h 1107336"/>
              <a:gd name="connsiteX60" fmla="*/ 3948478 w 12192000"/>
              <a:gd name="connsiteY60" fmla="*/ 380460 h 1107336"/>
              <a:gd name="connsiteX61" fmla="*/ 4006369 w 12192000"/>
              <a:gd name="connsiteY61" fmla="*/ 358915 h 1107336"/>
              <a:gd name="connsiteX62" fmla="*/ 4093666 w 12192000"/>
              <a:gd name="connsiteY62" fmla="*/ 322594 h 1107336"/>
              <a:gd name="connsiteX63" fmla="*/ 4145241 w 12192000"/>
              <a:gd name="connsiteY63" fmla="*/ 310205 h 1107336"/>
              <a:gd name="connsiteX64" fmla="*/ 4284785 w 12192000"/>
              <a:gd name="connsiteY64" fmla="*/ 267068 h 1107336"/>
              <a:gd name="connsiteX65" fmla="*/ 4423539 w 12192000"/>
              <a:gd name="connsiteY65" fmla="*/ 216779 h 1107336"/>
              <a:gd name="connsiteX66" fmla="*/ 4535774 w 12192000"/>
              <a:gd name="connsiteY66" fmla="*/ 153924 h 1107336"/>
              <a:gd name="connsiteX67" fmla="*/ 4536053 w 12192000"/>
              <a:gd name="connsiteY67" fmla="*/ 153392 h 1107336"/>
              <a:gd name="connsiteX68" fmla="*/ 4547385 w 12192000"/>
              <a:gd name="connsiteY68" fmla="*/ 154432 h 1107336"/>
              <a:gd name="connsiteX69" fmla="*/ 4603054 w 12192000"/>
              <a:gd name="connsiteY69" fmla="*/ 166246 h 1107336"/>
              <a:gd name="connsiteX70" fmla="*/ 4674354 w 12192000"/>
              <a:gd name="connsiteY70" fmla="*/ 115792 h 1107336"/>
              <a:gd name="connsiteX71" fmla="*/ 4704259 w 12192000"/>
              <a:gd name="connsiteY71" fmla="*/ 107110 h 1107336"/>
              <a:gd name="connsiteX72" fmla="*/ 4720133 w 12192000"/>
              <a:gd name="connsiteY72" fmla="*/ 99632 h 1107336"/>
              <a:gd name="connsiteX73" fmla="*/ 4721058 w 12192000"/>
              <a:gd name="connsiteY73" fmla="*/ 97331 h 1107336"/>
              <a:gd name="connsiteX74" fmla="*/ 4774434 w 12192000"/>
              <a:gd name="connsiteY74" fmla="*/ 108924 h 1107336"/>
              <a:gd name="connsiteX75" fmla="*/ 4781376 w 12192000"/>
              <a:gd name="connsiteY75" fmla="*/ 106183 h 1107336"/>
              <a:gd name="connsiteX76" fmla="*/ 4816353 w 12192000"/>
              <a:gd name="connsiteY76" fmla="*/ 119218 h 1107336"/>
              <a:gd name="connsiteX77" fmla="*/ 4834325 w 12192000"/>
              <a:gd name="connsiteY77" fmla="*/ 123030 h 1107336"/>
              <a:gd name="connsiteX78" fmla="*/ 4839606 w 12192000"/>
              <a:gd name="connsiteY78" fmla="*/ 130134 h 1107336"/>
              <a:gd name="connsiteX79" fmla="*/ 4866030 w 12192000"/>
              <a:gd name="connsiteY79" fmla="*/ 132702 h 1107336"/>
              <a:gd name="connsiteX80" fmla="*/ 4868987 w 12192000"/>
              <a:gd name="connsiteY80" fmla="*/ 130724 h 1107336"/>
              <a:gd name="connsiteX81" fmla="*/ 4930337 w 12192000"/>
              <a:gd name="connsiteY81" fmla="*/ 152517 h 1107336"/>
              <a:gd name="connsiteX82" fmla="*/ 4988458 w 12192000"/>
              <a:gd name="connsiteY82" fmla="*/ 160380 h 1107336"/>
              <a:gd name="connsiteX83" fmla="*/ 5133538 w 12192000"/>
              <a:gd name="connsiteY83" fmla="*/ 150203 h 1107336"/>
              <a:gd name="connsiteX84" fmla="*/ 5467747 w 12192000"/>
              <a:gd name="connsiteY84" fmla="*/ 190655 h 1107336"/>
              <a:gd name="connsiteX85" fmla="*/ 5792606 w 12192000"/>
              <a:gd name="connsiteY85" fmla="*/ 200669 h 1107336"/>
              <a:gd name="connsiteX86" fmla="*/ 5869247 w 12192000"/>
              <a:gd name="connsiteY86" fmla="*/ 186226 h 1107336"/>
              <a:gd name="connsiteX87" fmla="*/ 5938156 w 12192000"/>
              <a:gd name="connsiteY87" fmla="*/ 215890 h 1107336"/>
              <a:gd name="connsiteX88" fmla="*/ 5965800 w 12192000"/>
              <a:gd name="connsiteY88" fmla="*/ 200781 h 1107336"/>
              <a:gd name="connsiteX89" fmla="*/ 5970550 w 12192000"/>
              <a:gd name="connsiteY89" fmla="*/ 197711 h 1107336"/>
              <a:gd name="connsiteX90" fmla="*/ 5989910 w 12192000"/>
              <a:gd name="connsiteY90" fmla="*/ 195540 h 1107336"/>
              <a:gd name="connsiteX91" fmla="*/ 5994937 w 12192000"/>
              <a:gd name="connsiteY91" fmla="*/ 182282 h 1107336"/>
              <a:gd name="connsiteX92" fmla="*/ 6023765 w 12192000"/>
              <a:gd name="connsiteY92" fmla="*/ 169954 h 1107336"/>
              <a:gd name="connsiteX93" fmla="*/ 6059520 w 12192000"/>
              <a:gd name="connsiteY93" fmla="*/ 169488 h 1107336"/>
              <a:gd name="connsiteX94" fmla="*/ 6229716 w 12192000"/>
              <a:gd name="connsiteY94" fmla="*/ 181408 h 1107336"/>
              <a:gd name="connsiteX95" fmla="*/ 6331381 w 12192000"/>
              <a:gd name="connsiteY95" fmla="*/ 180481 h 1107336"/>
              <a:gd name="connsiteX96" fmla="*/ 6369749 w 12192000"/>
              <a:gd name="connsiteY96" fmla="*/ 167468 h 1107336"/>
              <a:gd name="connsiteX97" fmla="*/ 6423498 w 12192000"/>
              <a:gd name="connsiteY97" fmla="*/ 157808 h 1107336"/>
              <a:gd name="connsiteX98" fmla="*/ 6645685 w 12192000"/>
              <a:gd name="connsiteY98" fmla="*/ 155997 h 1107336"/>
              <a:gd name="connsiteX99" fmla="*/ 6739636 w 12192000"/>
              <a:gd name="connsiteY99" fmla="*/ 152126 h 1107336"/>
              <a:gd name="connsiteX100" fmla="*/ 6820599 w 12192000"/>
              <a:gd name="connsiteY100" fmla="*/ 176169 h 1107336"/>
              <a:gd name="connsiteX101" fmla="*/ 7038226 w 12192000"/>
              <a:gd name="connsiteY101" fmla="*/ 213902 h 1107336"/>
              <a:gd name="connsiteX102" fmla="*/ 7163894 w 12192000"/>
              <a:gd name="connsiteY102" fmla="*/ 214795 h 1107336"/>
              <a:gd name="connsiteX103" fmla="*/ 7208349 w 12192000"/>
              <a:gd name="connsiteY103" fmla="*/ 204600 h 1107336"/>
              <a:gd name="connsiteX104" fmla="*/ 7282840 w 12192000"/>
              <a:gd name="connsiteY104" fmla="*/ 188173 h 1107336"/>
              <a:gd name="connsiteX105" fmla="*/ 7338153 w 12192000"/>
              <a:gd name="connsiteY105" fmla="*/ 150010 h 1107336"/>
              <a:gd name="connsiteX106" fmla="*/ 7400583 w 12192000"/>
              <a:gd name="connsiteY106" fmla="*/ 146532 h 1107336"/>
              <a:gd name="connsiteX107" fmla="*/ 7415556 w 12192000"/>
              <a:gd name="connsiteY107" fmla="*/ 179201 h 1107336"/>
              <a:gd name="connsiteX108" fmla="*/ 7482186 w 12192000"/>
              <a:gd name="connsiteY108" fmla="*/ 164615 h 1107336"/>
              <a:gd name="connsiteX109" fmla="*/ 7583207 w 12192000"/>
              <a:gd name="connsiteY109" fmla="*/ 138817 h 1107336"/>
              <a:gd name="connsiteX110" fmla="*/ 7641594 w 12192000"/>
              <a:gd name="connsiteY110" fmla="*/ 132583 h 1107336"/>
              <a:gd name="connsiteX111" fmla="*/ 7800943 w 12192000"/>
              <a:gd name="connsiteY111" fmla="*/ 106165 h 1107336"/>
              <a:gd name="connsiteX112" fmla="*/ 7960450 w 12192000"/>
              <a:gd name="connsiteY112" fmla="*/ 72548 h 1107336"/>
              <a:gd name="connsiteX113" fmla="*/ 8118222 w 12192000"/>
              <a:gd name="connsiteY113" fmla="*/ 33848 h 1107336"/>
              <a:gd name="connsiteX114" fmla="*/ 8179360 w 12192000"/>
              <a:gd name="connsiteY114" fmla="*/ 18424 h 1107336"/>
              <a:gd name="connsiteX115" fmla="*/ 8260520 w 12192000"/>
              <a:gd name="connsiteY115" fmla="*/ 17949 h 1107336"/>
              <a:gd name="connsiteX116" fmla="*/ 8361058 w 12192000"/>
              <a:gd name="connsiteY116" fmla="*/ 6733 h 1107336"/>
              <a:gd name="connsiteX117" fmla="*/ 8531136 w 12192000"/>
              <a:gd name="connsiteY117" fmla="*/ 35528 h 1107336"/>
              <a:gd name="connsiteX118" fmla="*/ 8650643 w 12192000"/>
              <a:gd name="connsiteY118" fmla="*/ 23639 h 1107336"/>
              <a:gd name="connsiteX119" fmla="*/ 8777666 w 12192000"/>
              <a:gd name="connsiteY119" fmla="*/ 45069 h 1107336"/>
              <a:gd name="connsiteX120" fmla="*/ 8929686 w 12192000"/>
              <a:gd name="connsiteY120" fmla="*/ 50133 h 1107336"/>
              <a:gd name="connsiteX121" fmla="*/ 8966892 w 12192000"/>
              <a:gd name="connsiteY121" fmla="*/ 46759 h 1107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2192000" h="1107336">
                <a:moveTo>
                  <a:pt x="8966892" y="46759"/>
                </a:moveTo>
                <a:cubicBezTo>
                  <a:pt x="8982655" y="44799"/>
                  <a:pt x="9024357" y="62675"/>
                  <a:pt x="9057923" y="77644"/>
                </a:cubicBezTo>
                <a:cubicBezTo>
                  <a:pt x="9101692" y="98360"/>
                  <a:pt x="9125352" y="79638"/>
                  <a:pt x="9162332" y="88918"/>
                </a:cubicBezTo>
                <a:cubicBezTo>
                  <a:pt x="9176666" y="126711"/>
                  <a:pt x="9228796" y="64694"/>
                  <a:pt x="9231104" y="106137"/>
                </a:cubicBezTo>
                <a:cubicBezTo>
                  <a:pt x="9253818" y="78209"/>
                  <a:pt x="9298571" y="119920"/>
                  <a:pt x="9337856" y="116678"/>
                </a:cubicBezTo>
                <a:cubicBezTo>
                  <a:pt x="9346285" y="134978"/>
                  <a:pt x="9383337" y="156038"/>
                  <a:pt x="9398481" y="145196"/>
                </a:cubicBezTo>
                <a:cubicBezTo>
                  <a:pt x="9518529" y="157300"/>
                  <a:pt x="9639180" y="186029"/>
                  <a:pt x="9695185" y="171107"/>
                </a:cubicBezTo>
                <a:cubicBezTo>
                  <a:pt x="9724815" y="167527"/>
                  <a:pt x="9791831" y="158062"/>
                  <a:pt x="9865404" y="168347"/>
                </a:cubicBezTo>
                <a:cubicBezTo>
                  <a:pt x="9899958" y="209923"/>
                  <a:pt x="10000016" y="150081"/>
                  <a:pt x="10035421" y="150388"/>
                </a:cubicBezTo>
                <a:cubicBezTo>
                  <a:pt x="10045680" y="178233"/>
                  <a:pt x="10159068" y="111105"/>
                  <a:pt x="10159413" y="153883"/>
                </a:cubicBezTo>
                <a:cubicBezTo>
                  <a:pt x="10168882" y="170895"/>
                  <a:pt x="10186003" y="168891"/>
                  <a:pt x="10191921" y="152072"/>
                </a:cubicBezTo>
                <a:cubicBezTo>
                  <a:pt x="10212938" y="153533"/>
                  <a:pt x="10228301" y="173199"/>
                  <a:pt x="10245241" y="144718"/>
                </a:cubicBezTo>
                <a:cubicBezTo>
                  <a:pt x="10274017" y="145745"/>
                  <a:pt x="10310662" y="204921"/>
                  <a:pt x="10327894" y="161688"/>
                </a:cubicBezTo>
                <a:cubicBezTo>
                  <a:pt x="10360177" y="222334"/>
                  <a:pt x="10464226" y="178619"/>
                  <a:pt x="10522293" y="183278"/>
                </a:cubicBezTo>
                <a:cubicBezTo>
                  <a:pt x="10631343" y="235087"/>
                  <a:pt x="10703824" y="180667"/>
                  <a:pt x="10772996" y="226002"/>
                </a:cubicBezTo>
                <a:cubicBezTo>
                  <a:pt x="10866433" y="180454"/>
                  <a:pt x="10951313" y="210807"/>
                  <a:pt x="11029627" y="206445"/>
                </a:cubicBezTo>
                <a:cubicBezTo>
                  <a:pt x="11067222" y="216103"/>
                  <a:pt x="11081720" y="170390"/>
                  <a:pt x="11118024" y="203449"/>
                </a:cubicBezTo>
                <a:cubicBezTo>
                  <a:pt x="11172456" y="191647"/>
                  <a:pt x="11272686" y="175323"/>
                  <a:pt x="11326842" y="165010"/>
                </a:cubicBezTo>
                <a:cubicBezTo>
                  <a:pt x="11350424" y="149312"/>
                  <a:pt x="11441140" y="172015"/>
                  <a:pt x="11442963" y="141569"/>
                </a:cubicBezTo>
                <a:cubicBezTo>
                  <a:pt x="11493091" y="186663"/>
                  <a:pt x="11515062" y="113659"/>
                  <a:pt x="11603159" y="108370"/>
                </a:cubicBezTo>
                <a:cubicBezTo>
                  <a:pt x="11612800" y="88538"/>
                  <a:pt x="11685504" y="118784"/>
                  <a:pt x="11704091" y="119852"/>
                </a:cubicBezTo>
                <a:cubicBezTo>
                  <a:pt x="11746256" y="120109"/>
                  <a:pt x="11797586" y="103978"/>
                  <a:pt x="11856150" y="109913"/>
                </a:cubicBezTo>
                <a:cubicBezTo>
                  <a:pt x="11905943" y="119698"/>
                  <a:pt x="11936044" y="153687"/>
                  <a:pt x="11993769" y="133021"/>
                </a:cubicBezTo>
                <a:cubicBezTo>
                  <a:pt x="12058128" y="81025"/>
                  <a:pt x="12045876" y="156503"/>
                  <a:pt x="12102516" y="78976"/>
                </a:cubicBezTo>
                <a:cubicBezTo>
                  <a:pt x="12115773" y="67538"/>
                  <a:pt x="12154591" y="75900"/>
                  <a:pt x="12191056" y="65273"/>
                </a:cubicBezTo>
                <a:lnTo>
                  <a:pt x="12192000" y="65879"/>
                </a:lnTo>
                <a:lnTo>
                  <a:pt x="12192000" y="1107336"/>
                </a:lnTo>
                <a:lnTo>
                  <a:pt x="0" y="1107336"/>
                </a:lnTo>
                <a:lnTo>
                  <a:pt x="0" y="902652"/>
                </a:lnTo>
                <a:lnTo>
                  <a:pt x="246660" y="868419"/>
                </a:lnTo>
                <a:cubicBezTo>
                  <a:pt x="216978" y="884486"/>
                  <a:pt x="360093" y="927107"/>
                  <a:pt x="372960" y="904479"/>
                </a:cubicBezTo>
                <a:cubicBezTo>
                  <a:pt x="461737" y="882842"/>
                  <a:pt x="505739" y="906421"/>
                  <a:pt x="586367" y="840874"/>
                </a:cubicBezTo>
                <a:cubicBezTo>
                  <a:pt x="671197" y="759985"/>
                  <a:pt x="769991" y="824373"/>
                  <a:pt x="856325" y="766868"/>
                </a:cubicBezTo>
                <a:cubicBezTo>
                  <a:pt x="899488" y="767753"/>
                  <a:pt x="949844" y="737013"/>
                  <a:pt x="991881" y="747984"/>
                </a:cubicBezTo>
                <a:cubicBezTo>
                  <a:pt x="1010597" y="758471"/>
                  <a:pt x="1033251" y="728879"/>
                  <a:pt x="1055575" y="758291"/>
                </a:cubicBezTo>
                <a:cubicBezTo>
                  <a:pt x="1056717" y="736544"/>
                  <a:pt x="1110535" y="739010"/>
                  <a:pt x="1119803" y="748897"/>
                </a:cubicBezTo>
                <a:cubicBezTo>
                  <a:pt x="1130095" y="739196"/>
                  <a:pt x="1158316" y="731849"/>
                  <a:pt x="1169650" y="730682"/>
                </a:cubicBezTo>
                <a:cubicBezTo>
                  <a:pt x="1193132" y="777681"/>
                  <a:pt x="1216455" y="686288"/>
                  <a:pt x="1244680" y="712670"/>
                </a:cubicBezTo>
                <a:cubicBezTo>
                  <a:pt x="1256475" y="696288"/>
                  <a:pt x="1317065" y="664132"/>
                  <a:pt x="1345620" y="690453"/>
                </a:cubicBezTo>
                <a:cubicBezTo>
                  <a:pt x="1409027" y="657226"/>
                  <a:pt x="1413347" y="660913"/>
                  <a:pt x="1479778" y="672348"/>
                </a:cubicBezTo>
                <a:cubicBezTo>
                  <a:pt x="1560048" y="661987"/>
                  <a:pt x="1601672" y="631802"/>
                  <a:pt x="1698214" y="628286"/>
                </a:cubicBezTo>
                <a:cubicBezTo>
                  <a:pt x="1798646" y="635594"/>
                  <a:pt x="1864616" y="644967"/>
                  <a:pt x="1946835" y="645644"/>
                </a:cubicBezTo>
                <a:cubicBezTo>
                  <a:pt x="2013881" y="666558"/>
                  <a:pt x="2085314" y="645401"/>
                  <a:pt x="2147463" y="625001"/>
                </a:cubicBezTo>
                <a:cubicBezTo>
                  <a:pt x="2246400" y="576193"/>
                  <a:pt x="2311680" y="605923"/>
                  <a:pt x="2393788" y="596384"/>
                </a:cubicBezTo>
                <a:cubicBezTo>
                  <a:pt x="2447944" y="585983"/>
                  <a:pt x="2493382" y="578992"/>
                  <a:pt x="2539735" y="563102"/>
                </a:cubicBezTo>
                <a:cubicBezTo>
                  <a:pt x="2534874" y="615781"/>
                  <a:pt x="2599023" y="566991"/>
                  <a:pt x="2650260" y="551521"/>
                </a:cubicBezTo>
                <a:cubicBezTo>
                  <a:pt x="2682493" y="532673"/>
                  <a:pt x="2682182" y="509623"/>
                  <a:pt x="2730710" y="515051"/>
                </a:cubicBezTo>
                <a:cubicBezTo>
                  <a:pt x="2774005" y="541188"/>
                  <a:pt x="2831151" y="473498"/>
                  <a:pt x="2884932" y="508767"/>
                </a:cubicBezTo>
                <a:cubicBezTo>
                  <a:pt x="2904618" y="517119"/>
                  <a:pt x="2964966" y="514705"/>
                  <a:pt x="2976019" y="497035"/>
                </a:cubicBezTo>
                <a:cubicBezTo>
                  <a:pt x="2988526" y="492985"/>
                  <a:pt x="3003343" y="498838"/>
                  <a:pt x="3008759" y="480055"/>
                </a:cubicBezTo>
                <a:cubicBezTo>
                  <a:pt x="3017887" y="457394"/>
                  <a:pt x="3062556" y="491114"/>
                  <a:pt x="3055731" y="464761"/>
                </a:cubicBezTo>
                <a:cubicBezTo>
                  <a:pt x="3087431" y="487842"/>
                  <a:pt x="3111218" y="440270"/>
                  <a:pt x="3137188" y="428078"/>
                </a:cubicBezTo>
                <a:cubicBezTo>
                  <a:pt x="3184334" y="421536"/>
                  <a:pt x="3304044" y="427667"/>
                  <a:pt x="3338608" y="425507"/>
                </a:cubicBezTo>
                <a:cubicBezTo>
                  <a:pt x="3340110" y="421757"/>
                  <a:pt x="3294664" y="424307"/>
                  <a:pt x="3310915" y="426338"/>
                </a:cubicBezTo>
                <a:cubicBezTo>
                  <a:pt x="3327166" y="428369"/>
                  <a:pt x="3418416" y="422472"/>
                  <a:pt x="3436114" y="437693"/>
                </a:cubicBezTo>
                <a:cubicBezTo>
                  <a:pt x="3516321" y="483827"/>
                  <a:pt x="3544234" y="426482"/>
                  <a:pt x="3608840" y="432552"/>
                </a:cubicBezTo>
                <a:cubicBezTo>
                  <a:pt x="3681203" y="433653"/>
                  <a:pt x="3631803" y="400043"/>
                  <a:pt x="3727304" y="442511"/>
                </a:cubicBezTo>
                <a:cubicBezTo>
                  <a:pt x="3734286" y="421130"/>
                  <a:pt x="3745494" y="419273"/>
                  <a:pt x="3765869" y="427677"/>
                </a:cubicBezTo>
                <a:cubicBezTo>
                  <a:pt x="3800833" y="426670"/>
                  <a:pt x="3791440" y="374974"/>
                  <a:pt x="3830576" y="403469"/>
                </a:cubicBezTo>
                <a:cubicBezTo>
                  <a:pt x="3820674" y="376074"/>
                  <a:pt x="3895081" y="387486"/>
                  <a:pt x="3875271" y="359754"/>
                </a:cubicBezTo>
                <a:cubicBezTo>
                  <a:pt x="3894921" y="355919"/>
                  <a:pt x="3926628" y="380600"/>
                  <a:pt x="3948478" y="380460"/>
                </a:cubicBezTo>
                <a:cubicBezTo>
                  <a:pt x="3982167" y="375232"/>
                  <a:pt x="3988743" y="426371"/>
                  <a:pt x="4006369" y="358915"/>
                </a:cubicBezTo>
                <a:cubicBezTo>
                  <a:pt x="4044003" y="371660"/>
                  <a:pt x="4047054" y="341737"/>
                  <a:pt x="4093666" y="322594"/>
                </a:cubicBezTo>
                <a:cubicBezTo>
                  <a:pt x="4116155" y="337024"/>
                  <a:pt x="4131403" y="327490"/>
                  <a:pt x="4145241" y="310205"/>
                </a:cubicBezTo>
                <a:cubicBezTo>
                  <a:pt x="4193065" y="309887"/>
                  <a:pt x="4232960" y="281818"/>
                  <a:pt x="4284785" y="267068"/>
                </a:cubicBezTo>
                <a:cubicBezTo>
                  <a:pt x="4344703" y="280042"/>
                  <a:pt x="4368129" y="232357"/>
                  <a:pt x="4423539" y="216779"/>
                </a:cubicBezTo>
                <a:cubicBezTo>
                  <a:pt x="4465371" y="197922"/>
                  <a:pt x="4517022" y="164489"/>
                  <a:pt x="4535774" y="153924"/>
                </a:cubicBezTo>
                <a:lnTo>
                  <a:pt x="4536053" y="153392"/>
                </a:lnTo>
                <a:lnTo>
                  <a:pt x="4547385" y="154432"/>
                </a:lnTo>
                <a:cubicBezTo>
                  <a:pt x="4566549" y="157405"/>
                  <a:pt x="4585231" y="161451"/>
                  <a:pt x="4603054" y="166246"/>
                </a:cubicBezTo>
                <a:cubicBezTo>
                  <a:pt x="4616962" y="136529"/>
                  <a:pt x="4683412" y="171944"/>
                  <a:pt x="4674354" y="115792"/>
                </a:cubicBezTo>
                <a:cubicBezTo>
                  <a:pt x="4698339" y="120595"/>
                  <a:pt x="4713536" y="143955"/>
                  <a:pt x="4704259" y="107110"/>
                </a:cubicBezTo>
                <a:cubicBezTo>
                  <a:pt x="4712115" y="107636"/>
                  <a:pt x="4716839" y="104523"/>
                  <a:pt x="4720133" y="99632"/>
                </a:cubicBezTo>
                <a:lnTo>
                  <a:pt x="4721058" y="97331"/>
                </a:lnTo>
                <a:lnTo>
                  <a:pt x="4774434" y="108924"/>
                </a:lnTo>
                <a:lnTo>
                  <a:pt x="4781376" y="106183"/>
                </a:lnTo>
                <a:lnTo>
                  <a:pt x="4816353" y="119218"/>
                </a:lnTo>
                <a:lnTo>
                  <a:pt x="4834325" y="123030"/>
                </a:lnTo>
                <a:lnTo>
                  <a:pt x="4839606" y="130134"/>
                </a:lnTo>
                <a:cubicBezTo>
                  <a:pt x="4845199" y="134458"/>
                  <a:pt x="4853066" y="136346"/>
                  <a:pt x="4866030" y="132702"/>
                </a:cubicBezTo>
                <a:lnTo>
                  <a:pt x="4868987" y="130724"/>
                </a:lnTo>
                <a:lnTo>
                  <a:pt x="4930337" y="152517"/>
                </a:lnTo>
                <a:cubicBezTo>
                  <a:pt x="4937494" y="157392"/>
                  <a:pt x="4983170" y="152364"/>
                  <a:pt x="4988458" y="160380"/>
                </a:cubicBezTo>
                <a:cubicBezTo>
                  <a:pt x="5060945" y="117928"/>
                  <a:pt x="5053657" y="145157"/>
                  <a:pt x="5133538" y="150203"/>
                </a:cubicBezTo>
                <a:cubicBezTo>
                  <a:pt x="5213420" y="155249"/>
                  <a:pt x="5357902" y="182244"/>
                  <a:pt x="5467747" y="190655"/>
                </a:cubicBezTo>
                <a:cubicBezTo>
                  <a:pt x="5553251" y="242197"/>
                  <a:pt x="5697167" y="177043"/>
                  <a:pt x="5792606" y="200669"/>
                </a:cubicBezTo>
                <a:cubicBezTo>
                  <a:pt x="5842284" y="144578"/>
                  <a:pt x="5816091" y="196554"/>
                  <a:pt x="5869247" y="186226"/>
                </a:cubicBezTo>
                <a:cubicBezTo>
                  <a:pt x="5856381" y="237986"/>
                  <a:pt x="5933229" y="157403"/>
                  <a:pt x="5938156" y="215890"/>
                </a:cubicBezTo>
                <a:cubicBezTo>
                  <a:pt x="5947674" y="212159"/>
                  <a:pt x="5956738" y="206699"/>
                  <a:pt x="5965800" y="200781"/>
                </a:cubicBezTo>
                <a:lnTo>
                  <a:pt x="5970550" y="197711"/>
                </a:lnTo>
                <a:lnTo>
                  <a:pt x="5989910" y="195540"/>
                </a:lnTo>
                <a:lnTo>
                  <a:pt x="5994937" y="182282"/>
                </a:lnTo>
                <a:lnTo>
                  <a:pt x="6023765" y="169954"/>
                </a:lnTo>
                <a:cubicBezTo>
                  <a:pt x="6034628" y="167290"/>
                  <a:pt x="6046397" y="166711"/>
                  <a:pt x="6059520" y="169488"/>
                </a:cubicBezTo>
                <a:cubicBezTo>
                  <a:pt x="6103310" y="200551"/>
                  <a:pt x="6175717" y="140037"/>
                  <a:pt x="6229716" y="181408"/>
                </a:cubicBezTo>
                <a:cubicBezTo>
                  <a:pt x="6250131" y="192023"/>
                  <a:pt x="6316722" y="196732"/>
                  <a:pt x="6331381" y="180481"/>
                </a:cubicBezTo>
                <a:cubicBezTo>
                  <a:pt x="6345691" y="177930"/>
                  <a:pt x="6361119" y="185489"/>
                  <a:pt x="6369749" y="167468"/>
                </a:cubicBezTo>
                <a:cubicBezTo>
                  <a:pt x="6383007" y="146031"/>
                  <a:pt x="6427224" y="184789"/>
                  <a:pt x="6423498" y="157808"/>
                </a:cubicBezTo>
                <a:cubicBezTo>
                  <a:pt x="6469487" y="155896"/>
                  <a:pt x="6592995" y="156944"/>
                  <a:pt x="6645685" y="155997"/>
                </a:cubicBezTo>
                <a:cubicBezTo>
                  <a:pt x="6672170" y="185744"/>
                  <a:pt x="6694243" y="144951"/>
                  <a:pt x="6739636" y="152126"/>
                </a:cubicBezTo>
                <a:cubicBezTo>
                  <a:pt x="6741820" y="148580"/>
                  <a:pt x="6770834" y="165873"/>
                  <a:pt x="6820599" y="176169"/>
                </a:cubicBezTo>
                <a:cubicBezTo>
                  <a:pt x="6870364" y="186465"/>
                  <a:pt x="6968856" y="201855"/>
                  <a:pt x="7038226" y="213902"/>
                </a:cubicBezTo>
                <a:cubicBezTo>
                  <a:pt x="7117504" y="223518"/>
                  <a:pt x="7065129" y="161360"/>
                  <a:pt x="7163894" y="214795"/>
                </a:cubicBezTo>
                <a:cubicBezTo>
                  <a:pt x="7174614" y="194377"/>
                  <a:pt x="7187184" y="193852"/>
                  <a:pt x="7208349" y="204600"/>
                </a:cubicBezTo>
                <a:cubicBezTo>
                  <a:pt x="7246875" y="207717"/>
                  <a:pt x="7243953" y="155257"/>
                  <a:pt x="7282840" y="188173"/>
                </a:cubicBezTo>
                <a:cubicBezTo>
                  <a:pt x="7275888" y="159794"/>
                  <a:pt x="7355935" y="179892"/>
                  <a:pt x="7338153" y="150010"/>
                </a:cubicBezTo>
                <a:cubicBezTo>
                  <a:pt x="7363269" y="125283"/>
                  <a:pt x="7375650" y="167918"/>
                  <a:pt x="7400583" y="146532"/>
                </a:cubicBezTo>
                <a:cubicBezTo>
                  <a:pt x="7428696" y="142336"/>
                  <a:pt x="7384437" y="176023"/>
                  <a:pt x="7415556" y="179201"/>
                </a:cubicBezTo>
                <a:cubicBezTo>
                  <a:pt x="7453285" y="177976"/>
                  <a:pt x="7453194" y="229551"/>
                  <a:pt x="7482186" y="164615"/>
                </a:cubicBezTo>
                <a:cubicBezTo>
                  <a:pt x="7521676" y="181709"/>
                  <a:pt x="7529304" y="152343"/>
                  <a:pt x="7583207" y="138817"/>
                </a:cubicBezTo>
                <a:cubicBezTo>
                  <a:pt x="7605829" y="155799"/>
                  <a:pt x="7623931" y="148124"/>
                  <a:pt x="7641594" y="132583"/>
                </a:cubicBezTo>
                <a:cubicBezTo>
                  <a:pt x="7694139" y="137899"/>
                  <a:pt x="7741945" y="114714"/>
                  <a:pt x="7800943" y="106165"/>
                </a:cubicBezTo>
                <a:cubicBezTo>
                  <a:pt x="7864864" y="126109"/>
                  <a:pt x="7897396" y="81498"/>
                  <a:pt x="7960450" y="72548"/>
                </a:cubicBezTo>
                <a:cubicBezTo>
                  <a:pt x="8024549" y="53016"/>
                  <a:pt x="8077062" y="49413"/>
                  <a:pt x="8118222" y="33848"/>
                </a:cubicBezTo>
                <a:cubicBezTo>
                  <a:pt x="8125813" y="40443"/>
                  <a:pt x="8181171" y="27620"/>
                  <a:pt x="8179360" y="18424"/>
                </a:cubicBezTo>
                <a:cubicBezTo>
                  <a:pt x="8187847" y="21109"/>
                  <a:pt x="8258752" y="32783"/>
                  <a:pt x="8260520" y="17949"/>
                </a:cubicBezTo>
                <a:cubicBezTo>
                  <a:pt x="8302932" y="15288"/>
                  <a:pt x="8322848" y="-10643"/>
                  <a:pt x="8361058" y="6733"/>
                </a:cubicBezTo>
                <a:cubicBezTo>
                  <a:pt x="8442366" y="-20424"/>
                  <a:pt x="8472128" y="43902"/>
                  <a:pt x="8531136" y="35528"/>
                </a:cubicBezTo>
                <a:cubicBezTo>
                  <a:pt x="8583140" y="43955"/>
                  <a:pt x="8598335" y="19244"/>
                  <a:pt x="8650643" y="23639"/>
                </a:cubicBezTo>
                <a:cubicBezTo>
                  <a:pt x="8694277" y="28640"/>
                  <a:pt x="8742017" y="47056"/>
                  <a:pt x="8777666" y="45069"/>
                </a:cubicBezTo>
                <a:cubicBezTo>
                  <a:pt x="8837402" y="33147"/>
                  <a:pt x="8861151" y="69049"/>
                  <a:pt x="8929686" y="50133"/>
                </a:cubicBezTo>
                <a:cubicBezTo>
                  <a:pt x="8933222" y="27133"/>
                  <a:pt x="8932458" y="43942"/>
                  <a:pt x="8966892" y="46759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92909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Bembo</vt:lpstr>
      <vt:lpstr>ArchiveVTI</vt:lpstr>
      <vt:lpstr>Millwood Times (Pty) Ltd  9 Wassung Street, Mossel bay, 6500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Millwood Times (Pty) Ltd  9 Wassung Street, Mossel bay,6500</dc:title>
  <dc:creator>Melt Hamman</dc:creator>
  <cp:lastModifiedBy>Melt Hamman</cp:lastModifiedBy>
  <cp:revision>1</cp:revision>
  <dcterms:created xsi:type="dcterms:W3CDTF">2022-03-07T17:15:19Z</dcterms:created>
  <dcterms:modified xsi:type="dcterms:W3CDTF">2024-09-29T17:56:41Z</dcterms:modified>
</cp:coreProperties>
</file>